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5" r:id="rId5"/>
    <p:sldMasterId id="2147483696" r:id="rId6"/>
    <p:sldMasterId id="2147483763" r:id="rId7"/>
  </p:sldMasterIdLst>
  <p:notesMasterIdLst>
    <p:notesMasterId r:id="rId12"/>
  </p:notesMasterIdLst>
  <p:handoutMasterIdLst>
    <p:handoutMasterId r:id="rId13"/>
  </p:handoutMasterIdLst>
  <p:sldIdLst>
    <p:sldId id="257" r:id="rId8"/>
    <p:sldId id="285" r:id="rId9"/>
    <p:sldId id="286" r:id="rId10"/>
    <p:sldId id="27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D28B902-B8B1-C059-E95D-7029CBFCC6B7}" name="Amanda McDaniel" initials="AM" userId="S::mcdaniel@scag.ca.gov::c7e805b9-86fe-4f4e-af7f-cb090f9fd38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245C"/>
    <a:srgbClr val="82A34D"/>
    <a:srgbClr val="A63E26"/>
    <a:srgbClr val="579E9E"/>
    <a:srgbClr val="6B485F"/>
    <a:srgbClr val="FDCD00"/>
    <a:srgbClr val="1F303C"/>
    <a:srgbClr val="033E51"/>
    <a:srgbClr val="D0B787"/>
    <a:srgbClr val="849B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3CE94B-9B22-4272-A3D2-EF6A8479B573}" v="40" dt="2025-08-19T17:49:20.0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82256" autoAdjust="0"/>
  </p:normalViewPr>
  <p:slideViewPr>
    <p:cSldViewPr snapToGrid="0">
      <p:cViewPr varScale="1">
        <p:scale>
          <a:sx n="132" d="100"/>
          <a:sy n="132" d="100"/>
        </p:scale>
        <p:origin x="1400" y="6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cho Zheng" userId="fcc1efda-6e2a-417b-ac32-4b1866c7086a" providerId="ADAL" clId="{D23CE94B-9B22-4272-A3D2-EF6A8479B573}"/>
    <pc:docChg chg="undo custSel addSld delSld modSld sldOrd">
      <pc:chgData name="Echo Zheng" userId="fcc1efda-6e2a-417b-ac32-4b1866c7086a" providerId="ADAL" clId="{D23CE94B-9B22-4272-A3D2-EF6A8479B573}" dt="2025-08-19T17:50:14.988" v="2569" actId="207"/>
      <pc:docMkLst>
        <pc:docMk/>
      </pc:docMkLst>
      <pc:sldChg chg="modSp mod">
        <pc:chgData name="Echo Zheng" userId="fcc1efda-6e2a-417b-ac32-4b1866c7086a" providerId="ADAL" clId="{D23CE94B-9B22-4272-A3D2-EF6A8479B573}" dt="2025-08-18T21:42:17.333" v="29"/>
        <pc:sldMkLst>
          <pc:docMk/>
          <pc:sldMk cId="4145845563" sldId="257"/>
        </pc:sldMkLst>
        <pc:spChg chg="mod">
          <ac:chgData name="Echo Zheng" userId="fcc1efda-6e2a-417b-ac32-4b1866c7086a" providerId="ADAL" clId="{D23CE94B-9B22-4272-A3D2-EF6A8479B573}" dt="2025-08-18T21:41:57.874" v="5" actId="14100"/>
          <ac:spMkLst>
            <pc:docMk/>
            <pc:sldMk cId="4145845563" sldId="257"/>
            <ac:spMk id="2" creationId="{01905A18-DC36-4F87-AB51-9CAF8FA21BCA}"/>
          </ac:spMkLst>
        </pc:spChg>
        <pc:spChg chg="mod">
          <ac:chgData name="Echo Zheng" userId="fcc1efda-6e2a-417b-ac32-4b1866c7086a" providerId="ADAL" clId="{D23CE94B-9B22-4272-A3D2-EF6A8479B573}" dt="2025-08-18T21:42:17.333" v="29"/>
          <ac:spMkLst>
            <pc:docMk/>
            <pc:sldMk cId="4145845563" sldId="257"/>
            <ac:spMk id="3" creationId="{E6DF3788-0416-428A-859D-50ED63974888}"/>
          </ac:spMkLst>
        </pc:spChg>
      </pc:sldChg>
      <pc:sldChg chg="del">
        <pc:chgData name="Echo Zheng" userId="fcc1efda-6e2a-417b-ac32-4b1866c7086a" providerId="ADAL" clId="{D23CE94B-9B22-4272-A3D2-EF6A8479B573}" dt="2025-08-18T21:42:34.620" v="31" actId="47"/>
        <pc:sldMkLst>
          <pc:docMk/>
          <pc:sldMk cId="1911514192" sldId="263"/>
        </pc:sldMkLst>
      </pc:sldChg>
      <pc:sldChg chg="addSp delSp modSp add mod">
        <pc:chgData name="Echo Zheng" userId="fcc1efda-6e2a-417b-ac32-4b1866c7086a" providerId="ADAL" clId="{D23CE94B-9B22-4272-A3D2-EF6A8479B573}" dt="2025-08-19T15:45:34.402" v="135"/>
        <pc:sldMkLst>
          <pc:docMk/>
          <pc:sldMk cId="3019195429" sldId="267"/>
        </pc:sldMkLst>
        <pc:spChg chg="mod">
          <ac:chgData name="Echo Zheng" userId="fcc1efda-6e2a-417b-ac32-4b1866c7086a" providerId="ADAL" clId="{D23CE94B-9B22-4272-A3D2-EF6A8479B573}" dt="2025-08-19T15:42:33.536" v="70" actId="20577"/>
          <ac:spMkLst>
            <pc:docMk/>
            <pc:sldMk cId="3019195429" sldId="267"/>
            <ac:spMk id="2" creationId="{129116FD-4F9A-2C5F-1DC6-7A4D1801B345}"/>
          </ac:spMkLst>
        </pc:spChg>
        <pc:spChg chg="mod">
          <ac:chgData name="Echo Zheng" userId="fcc1efda-6e2a-417b-ac32-4b1866c7086a" providerId="ADAL" clId="{D23CE94B-9B22-4272-A3D2-EF6A8479B573}" dt="2025-08-19T15:45:34.402" v="135"/>
          <ac:spMkLst>
            <pc:docMk/>
            <pc:sldMk cId="3019195429" sldId="267"/>
            <ac:spMk id="3" creationId="{9877D5E6-7CEA-2B9D-019A-6565A935EBB7}"/>
          </ac:spMkLst>
        </pc:spChg>
        <pc:spChg chg="add del">
          <ac:chgData name="Echo Zheng" userId="fcc1efda-6e2a-417b-ac32-4b1866c7086a" providerId="ADAL" clId="{D23CE94B-9B22-4272-A3D2-EF6A8479B573}" dt="2025-08-18T21:47:00.050" v="48" actId="22"/>
          <ac:spMkLst>
            <pc:docMk/>
            <pc:sldMk cId="3019195429" sldId="267"/>
            <ac:spMk id="6" creationId="{051E17AB-A29B-311F-ACAE-6A7C6253002E}"/>
          </ac:spMkLst>
        </pc:spChg>
        <pc:spChg chg="add del">
          <ac:chgData name="Echo Zheng" userId="fcc1efda-6e2a-417b-ac32-4b1866c7086a" providerId="ADAL" clId="{D23CE94B-9B22-4272-A3D2-EF6A8479B573}" dt="2025-08-18T21:46:59.587" v="47" actId="22"/>
          <ac:spMkLst>
            <pc:docMk/>
            <pc:sldMk cId="3019195429" sldId="267"/>
            <ac:spMk id="8" creationId="{EFB319C3-790E-D1C3-272E-1BD65DD9AED6}"/>
          </ac:spMkLst>
        </pc:spChg>
      </pc:sldChg>
      <pc:sldChg chg="add del">
        <pc:chgData name="Echo Zheng" userId="fcc1efda-6e2a-417b-ac32-4b1866c7086a" providerId="ADAL" clId="{D23CE94B-9B22-4272-A3D2-EF6A8479B573}" dt="2025-08-18T21:44:12.334" v="33" actId="47"/>
        <pc:sldMkLst>
          <pc:docMk/>
          <pc:sldMk cId="1984860772" sldId="276"/>
        </pc:sldMkLst>
      </pc:sldChg>
      <pc:sldChg chg="modSp add mod">
        <pc:chgData name="Echo Zheng" userId="fcc1efda-6e2a-417b-ac32-4b1866c7086a" providerId="ADAL" clId="{D23CE94B-9B22-4272-A3D2-EF6A8479B573}" dt="2025-08-19T15:43:26.736" v="90" actId="20577"/>
        <pc:sldMkLst>
          <pc:docMk/>
          <pc:sldMk cId="1653306061" sldId="278"/>
        </pc:sldMkLst>
        <pc:spChg chg="mod">
          <ac:chgData name="Echo Zheng" userId="fcc1efda-6e2a-417b-ac32-4b1866c7086a" providerId="ADAL" clId="{D23CE94B-9B22-4272-A3D2-EF6A8479B573}" dt="2025-08-19T15:43:26.736" v="90" actId="20577"/>
          <ac:spMkLst>
            <pc:docMk/>
            <pc:sldMk cId="1653306061" sldId="278"/>
            <ac:spMk id="2" creationId="{129116FD-4F9A-2C5F-1DC6-7A4D1801B345}"/>
          </ac:spMkLst>
        </pc:spChg>
        <pc:spChg chg="mod">
          <ac:chgData name="Echo Zheng" userId="fcc1efda-6e2a-417b-ac32-4b1866c7086a" providerId="ADAL" clId="{D23CE94B-9B22-4272-A3D2-EF6A8479B573}" dt="2025-08-18T21:45:50.263" v="44" actId="20577"/>
          <ac:spMkLst>
            <pc:docMk/>
            <pc:sldMk cId="1653306061" sldId="278"/>
            <ac:spMk id="3" creationId="{9877D5E6-7CEA-2B9D-019A-6565A935EBB7}"/>
          </ac:spMkLst>
        </pc:spChg>
      </pc:sldChg>
      <pc:sldChg chg="addSp delSp modSp add mod modNotesTx">
        <pc:chgData name="Echo Zheng" userId="fcc1efda-6e2a-417b-ac32-4b1866c7086a" providerId="ADAL" clId="{D23CE94B-9B22-4272-A3D2-EF6A8479B573}" dt="2025-08-19T15:55:47.971" v="465" actId="20577"/>
        <pc:sldMkLst>
          <pc:docMk/>
          <pc:sldMk cId="2473886796" sldId="279"/>
        </pc:sldMkLst>
        <pc:spChg chg="mod">
          <ac:chgData name="Echo Zheng" userId="fcc1efda-6e2a-417b-ac32-4b1866c7086a" providerId="ADAL" clId="{D23CE94B-9B22-4272-A3D2-EF6A8479B573}" dt="2025-08-19T15:48:35.500" v="253" actId="313"/>
          <ac:spMkLst>
            <pc:docMk/>
            <pc:sldMk cId="2473886796" sldId="279"/>
            <ac:spMk id="2" creationId="{129116FD-4F9A-2C5F-1DC6-7A4D1801B345}"/>
          </ac:spMkLst>
        </pc:spChg>
        <pc:spChg chg="mod">
          <ac:chgData name="Echo Zheng" userId="fcc1efda-6e2a-417b-ac32-4b1866c7086a" providerId="ADAL" clId="{D23CE94B-9B22-4272-A3D2-EF6A8479B573}" dt="2025-08-19T15:51:06.206" v="430" actId="21"/>
          <ac:spMkLst>
            <pc:docMk/>
            <pc:sldMk cId="2473886796" sldId="279"/>
            <ac:spMk id="3" creationId="{9877D5E6-7CEA-2B9D-019A-6565A935EBB7}"/>
          </ac:spMkLst>
        </pc:spChg>
        <pc:spChg chg="add mod">
          <ac:chgData name="Echo Zheng" userId="fcc1efda-6e2a-417b-ac32-4b1866c7086a" providerId="ADAL" clId="{D23CE94B-9B22-4272-A3D2-EF6A8479B573}" dt="2025-08-19T15:52:37.753" v="464" actId="255"/>
          <ac:spMkLst>
            <pc:docMk/>
            <pc:sldMk cId="2473886796" sldId="279"/>
            <ac:spMk id="9" creationId="{3572DBD2-6E2E-092E-F9FC-CA6B7E57BDCB}"/>
          </ac:spMkLst>
        </pc:spChg>
        <pc:graphicFrameChg chg="del">
          <ac:chgData name="Echo Zheng" userId="fcc1efda-6e2a-417b-ac32-4b1866c7086a" providerId="ADAL" clId="{D23CE94B-9B22-4272-A3D2-EF6A8479B573}" dt="2025-08-19T15:49:20.789" v="363" actId="478"/>
          <ac:graphicFrameMkLst>
            <pc:docMk/>
            <pc:sldMk cId="2473886796" sldId="279"/>
            <ac:graphicFrameMk id="5" creationId="{DC751455-2FEE-6C4B-9BC6-0E5DCD8ACF7E}"/>
          </ac:graphicFrameMkLst>
        </pc:graphicFrameChg>
        <pc:picChg chg="add mod">
          <ac:chgData name="Echo Zheng" userId="fcc1efda-6e2a-417b-ac32-4b1866c7086a" providerId="ADAL" clId="{D23CE94B-9B22-4272-A3D2-EF6A8479B573}" dt="2025-08-19T15:51:28.958" v="433" actId="1076"/>
          <ac:picMkLst>
            <pc:docMk/>
            <pc:sldMk cId="2473886796" sldId="279"/>
            <ac:picMk id="7" creationId="{B8D06BB0-8142-D400-E637-B0AF442C89F4}"/>
          </ac:picMkLst>
        </pc:picChg>
      </pc:sldChg>
      <pc:sldChg chg="addSp delSp modSp add mod ord modNotesTx">
        <pc:chgData name="Echo Zheng" userId="fcc1efda-6e2a-417b-ac32-4b1866c7086a" providerId="ADAL" clId="{D23CE94B-9B22-4272-A3D2-EF6A8479B573}" dt="2025-08-19T16:55:28.540" v="1440" actId="20577"/>
        <pc:sldMkLst>
          <pc:docMk/>
          <pc:sldMk cId="2027028458" sldId="280"/>
        </pc:sldMkLst>
        <pc:spChg chg="mod">
          <ac:chgData name="Echo Zheng" userId="fcc1efda-6e2a-417b-ac32-4b1866c7086a" providerId="ADAL" clId="{D23CE94B-9B22-4272-A3D2-EF6A8479B573}" dt="2025-08-19T15:57:36.855" v="501" actId="20577"/>
          <ac:spMkLst>
            <pc:docMk/>
            <pc:sldMk cId="2027028458" sldId="280"/>
            <ac:spMk id="2" creationId="{129116FD-4F9A-2C5F-1DC6-7A4D1801B345}"/>
          </ac:spMkLst>
        </pc:spChg>
        <pc:spChg chg="mod">
          <ac:chgData name="Echo Zheng" userId="fcc1efda-6e2a-417b-ac32-4b1866c7086a" providerId="ADAL" clId="{D23CE94B-9B22-4272-A3D2-EF6A8479B573}" dt="2025-08-19T16:53:01.686" v="1425" actId="27636"/>
          <ac:spMkLst>
            <pc:docMk/>
            <pc:sldMk cId="2027028458" sldId="280"/>
            <ac:spMk id="3" creationId="{9877D5E6-7CEA-2B9D-019A-6565A935EBB7}"/>
          </ac:spMkLst>
        </pc:spChg>
        <pc:graphicFrameChg chg="add del mod modGraphic">
          <ac:chgData name="Echo Zheng" userId="fcc1efda-6e2a-417b-ac32-4b1866c7086a" providerId="ADAL" clId="{D23CE94B-9B22-4272-A3D2-EF6A8479B573}" dt="2025-08-19T16:55:28.540" v="1440" actId="20577"/>
          <ac:graphicFrameMkLst>
            <pc:docMk/>
            <pc:sldMk cId="2027028458" sldId="280"/>
            <ac:graphicFrameMk id="5" creationId="{DC751455-2FEE-6C4B-9BC6-0E5DCD8ACF7E}"/>
          </ac:graphicFrameMkLst>
        </pc:graphicFrameChg>
      </pc:sldChg>
      <pc:sldChg chg="new del">
        <pc:chgData name="Echo Zheng" userId="fcc1efda-6e2a-417b-ac32-4b1866c7086a" providerId="ADAL" clId="{D23CE94B-9B22-4272-A3D2-EF6A8479B573}" dt="2025-08-19T16:02:26.302" v="531" actId="680"/>
        <pc:sldMkLst>
          <pc:docMk/>
          <pc:sldMk cId="484205075" sldId="281"/>
        </pc:sldMkLst>
      </pc:sldChg>
      <pc:sldChg chg="new del">
        <pc:chgData name="Echo Zheng" userId="fcc1efda-6e2a-417b-ac32-4b1866c7086a" providerId="ADAL" clId="{D23CE94B-9B22-4272-A3D2-EF6A8479B573}" dt="2025-08-19T16:04:42.644" v="535" actId="47"/>
        <pc:sldMkLst>
          <pc:docMk/>
          <pc:sldMk cId="580939246" sldId="281"/>
        </pc:sldMkLst>
      </pc:sldChg>
      <pc:sldChg chg="addSp delSp modSp new del mod">
        <pc:chgData name="Echo Zheng" userId="fcc1efda-6e2a-417b-ac32-4b1866c7086a" providerId="ADAL" clId="{D23CE94B-9B22-4272-A3D2-EF6A8479B573}" dt="2025-08-19T16:29:28.555" v="1036" actId="47"/>
        <pc:sldMkLst>
          <pc:docMk/>
          <pc:sldMk cId="1127295607" sldId="281"/>
        </pc:sldMkLst>
        <pc:spChg chg="mod">
          <ac:chgData name="Echo Zheng" userId="fcc1efda-6e2a-417b-ac32-4b1866c7086a" providerId="ADAL" clId="{D23CE94B-9B22-4272-A3D2-EF6A8479B573}" dt="2025-08-19T16:07:35.327" v="679"/>
          <ac:spMkLst>
            <pc:docMk/>
            <pc:sldMk cId="1127295607" sldId="281"/>
            <ac:spMk id="2" creationId="{4BCFA052-FA8E-AE30-B117-2EF73EB87755}"/>
          </ac:spMkLst>
        </pc:spChg>
        <pc:spChg chg="mod">
          <ac:chgData name="Echo Zheng" userId="fcc1efda-6e2a-417b-ac32-4b1866c7086a" providerId="ADAL" clId="{D23CE94B-9B22-4272-A3D2-EF6A8479B573}" dt="2025-08-19T16:23:04.700" v="945" actId="20577"/>
          <ac:spMkLst>
            <pc:docMk/>
            <pc:sldMk cId="1127295607" sldId="281"/>
            <ac:spMk id="3" creationId="{1B6F7CC5-B328-F095-888E-B9CC578CE01D}"/>
          </ac:spMkLst>
        </pc:spChg>
        <pc:picChg chg="add del mod">
          <ac:chgData name="Echo Zheng" userId="fcc1efda-6e2a-417b-ac32-4b1866c7086a" providerId="ADAL" clId="{D23CE94B-9B22-4272-A3D2-EF6A8479B573}" dt="2025-08-19T16:25:31.308" v="948" actId="478"/>
          <ac:picMkLst>
            <pc:docMk/>
            <pc:sldMk cId="1127295607" sldId="281"/>
            <ac:picMk id="6" creationId="{695C26EE-7D5C-C3D1-9BAC-A31E9DCF6E17}"/>
          </ac:picMkLst>
        </pc:picChg>
      </pc:sldChg>
      <pc:sldChg chg="modSp new del mod">
        <pc:chgData name="Echo Zheng" userId="fcc1efda-6e2a-417b-ac32-4b1866c7086a" providerId="ADAL" clId="{D23CE94B-9B22-4272-A3D2-EF6A8479B573}" dt="2025-08-19T16:01:43.292" v="529" actId="680"/>
        <pc:sldMkLst>
          <pc:docMk/>
          <pc:sldMk cId="3927542286" sldId="281"/>
        </pc:sldMkLst>
        <pc:spChg chg="mod">
          <ac:chgData name="Echo Zheng" userId="fcc1efda-6e2a-417b-ac32-4b1866c7086a" providerId="ADAL" clId="{D23CE94B-9B22-4272-A3D2-EF6A8479B573}" dt="2025-08-19T16:01:42.806" v="528" actId="20577"/>
          <ac:spMkLst>
            <pc:docMk/>
            <pc:sldMk cId="3927542286" sldId="281"/>
            <ac:spMk id="2" creationId="{DDD2CC33-CC05-920A-F241-A6BC57C130AE}"/>
          </ac:spMkLst>
        </pc:spChg>
      </pc:sldChg>
      <pc:sldChg chg="new del">
        <pc:chgData name="Echo Zheng" userId="fcc1efda-6e2a-417b-ac32-4b1866c7086a" providerId="ADAL" clId="{D23CE94B-9B22-4272-A3D2-EF6A8479B573}" dt="2025-08-19T16:04:40.033" v="534" actId="47"/>
        <pc:sldMkLst>
          <pc:docMk/>
          <pc:sldMk cId="1951392578" sldId="282"/>
        </pc:sldMkLst>
      </pc:sldChg>
      <pc:sldChg chg="addSp delSp modSp new del mod">
        <pc:chgData name="Echo Zheng" userId="fcc1efda-6e2a-417b-ac32-4b1866c7086a" providerId="ADAL" clId="{D23CE94B-9B22-4272-A3D2-EF6A8479B573}" dt="2025-08-19T16:46:09.485" v="1244" actId="47"/>
        <pc:sldMkLst>
          <pc:docMk/>
          <pc:sldMk cId="3992637827" sldId="282"/>
        </pc:sldMkLst>
        <pc:spChg chg="mod">
          <ac:chgData name="Echo Zheng" userId="fcc1efda-6e2a-417b-ac32-4b1866c7086a" providerId="ADAL" clId="{D23CE94B-9B22-4272-A3D2-EF6A8479B573}" dt="2025-08-19T16:07:18.541" v="678" actId="20577"/>
          <ac:spMkLst>
            <pc:docMk/>
            <pc:sldMk cId="3992637827" sldId="282"/>
            <ac:spMk id="3" creationId="{5F7C601C-FDE7-8EDE-695E-8F03DE584646}"/>
          </ac:spMkLst>
        </pc:spChg>
        <pc:spChg chg="del">
          <ac:chgData name="Echo Zheng" userId="fcc1efda-6e2a-417b-ac32-4b1866c7086a" providerId="ADAL" clId="{D23CE94B-9B22-4272-A3D2-EF6A8479B573}" dt="2025-08-19T16:06:50.534" v="651" actId="478"/>
          <ac:spMkLst>
            <pc:docMk/>
            <pc:sldMk cId="3992637827" sldId="282"/>
            <ac:spMk id="4" creationId="{1F5290EB-E597-9ECD-A1CC-30040E3F011F}"/>
          </ac:spMkLst>
        </pc:spChg>
        <pc:spChg chg="del mod">
          <ac:chgData name="Echo Zheng" userId="fcc1efda-6e2a-417b-ac32-4b1866c7086a" providerId="ADAL" clId="{D23CE94B-9B22-4272-A3D2-EF6A8479B573}" dt="2025-08-19T16:06:46.290" v="650" actId="478"/>
          <ac:spMkLst>
            <pc:docMk/>
            <pc:sldMk cId="3992637827" sldId="282"/>
            <ac:spMk id="5" creationId="{E2E13A06-4AF3-3A20-53B3-F0EC4190D3E1}"/>
          </ac:spMkLst>
        </pc:spChg>
        <pc:spChg chg="add mod">
          <ac:chgData name="Echo Zheng" userId="fcc1efda-6e2a-417b-ac32-4b1866c7086a" providerId="ADAL" clId="{D23CE94B-9B22-4272-A3D2-EF6A8479B573}" dt="2025-08-19T16:07:10.923" v="672" actId="5793"/>
          <ac:spMkLst>
            <pc:docMk/>
            <pc:sldMk cId="3992637827" sldId="282"/>
            <ac:spMk id="18" creationId="{1824F31F-B68B-B538-C57F-81DEB05F259A}"/>
          </ac:spMkLst>
        </pc:spChg>
      </pc:sldChg>
      <pc:sldChg chg="addSp modSp new mod">
        <pc:chgData name="Echo Zheng" userId="fcc1efda-6e2a-417b-ac32-4b1866c7086a" providerId="ADAL" clId="{D23CE94B-9B22-4272-A3D2-EF6A8479B573}" dt="2025-08-19T16:29:25.036" v="1035" actId="20577"/>
        <pc:sldMkLst>
          <pc:docMk/>
          <pc:sldMk cId="3830516375" sldId="283"/>
        </pc:sldMkLst>
        <pc:spChg chg="mod">
          <ac:chgData name="Echo Zheng" userId="fcc1efda-6e2a-417b-ac32-4b1866c7086a" providerId="ADAL" clId="{D23CE94B-9B22-4272-A3D2-EF6A8479B573}" dt="2025-08-19T16:29:25.036" v="1035" actId="20577"/>
          <ac:spMkLst>
            <pc:docMk/>
            <pc:sldMk cId="3830516375" sldId="283"/>
            <ac:spMk id="2" creationId="{ED7F4AE3-4C3F-E025-1EA2-72B12EBB1AAA}"/>
          </ac:spMkLst>
        </pc:spChg>
        <pc:spChg chg="mod">
          <ac:chgData name="Echo Zheng" userId="fcc1efda-6e2a-417b-ac32-4b1866c7086a" providerId="ADAL" clId="{D23CE94B-9B22-4272-A3D2-EF6A8479B573}" dt="2025-08-19T16:29:20.149" v="1034" actId="20577"/>
          <ac:spMkLst>
            <pc:docMk/>
            <pc:sldMk cId="3830516375" sldId="283"/>
            <ac:spMk id="3" creationId="{8350A281-6E26-8AED-C69F-A444645D94E0}"/>
          </ac:spMkLst>
        </pc:spChg>
        <pc:picChg chg="add mod">
          <ac:chgData name="Echo Zheng" userId="fcc1efda-6e2a-417b-ac32-4b1866c7086a" providerId="ADAL" clId="{D23CE94B-9B22-4272-A3D2-EF6A8479B573}" dt="2025-08-19T16:26:45.695" v="952" actId="1076"/>
          <ac:picMkLst>
            <pc:docMk/>
            <pc:sldMk cId="3830516375" sldId="283"/>
            <ac:picMk id="6" creationId="{E6194246-5AD4-FC22-6A57-1C0775FBDCF2}"/>
          </ac:picMkLst>
        </pc:picChg>
      </pc:sldChg>
      <pc:sldChg chg="addSp delSp modSp new mod modNotesTx">
        <pc:chgData name="Echo Zheng" userId="fcc1efda-6e2a-417b-ac32-4b1866c7086a" providerId="ADAL" clId="{D23CE94B-9B22-4272-A3D2-EF6A8479B573}" dt="2025-08-19T17:13:09.591" v="1734" actId="14100"/>
        <pc:sldMkLst>
          <pc:docMk/>
          <pc:sldMk cId="2029610713" sldId="284"/>
        </pc:sldMkLst>
        <pc:spChg chg="mod">
          <ac:chgData name="Echo Zheng" userId="fcc1efda-6e2a-417b-ac32-4b1866c7086a" providerId="ADAL" clId="{D23CE94B-9B22-4272-A3D2-EF6A8479B573}" dt="2025-08-19T16:49:30.794" v="1331" actId="20577"/>
          <ac:spMkLst>
            <pc:docMk/>
            <pc:sldMk cId="2029610713" sldId="284"/>
            <ac:spMk id="2" creationId="{69770AD6-D35E-EA93-9951-59BED401FA3C}"/>
          </ac:spMkLst>
        </pc:spChg>
        <pc:spChg chg="add mod">
          <ac:chgData name="Echo Zheng" userId="fcc1efda-6e2a-417b-ac32-4b1866c7086a" providerId="ADAL" clId="{D23CE94B-9B22-4272-A3D2-EF6A8479B573}" dt="2025-08-19T16:51:48.532" v="1338" actId="1582"/>
          <ac:spMkLst>
            <pc:docMk/>
            <pc:sldMk cId="2029610713" sldId="284"/>
            <ac:spMk id="8" creationId="{754B0AE7-F406-F2A6-498D-7E2982BB0D42}"/>
          </ac:spMkLst>
        </pc:spChg>
        <pc:spChg chg="add del mod">
          <ac:chgData name="Echo Zheng" userId="fcc1efda-6e2a-417b-ac32-4b1866c7086a" providerId="ADAL" clId="{D23CE94B-9B22-4272-A3D2-EF6A8479B573}" dt="2025-08-19T16:52:10.719" v="1348" actId="478"/>
          <ac:spMkLst>
            <pc:docMk/>
            <pc:sldMk cId="2029610713" sldId="284"/>
            <ac:spMk id="9" creationId="{BA3FF01D-653A-84BF-78A7-75AF39EBE5DD}"/>
          </ac:spMkLst>
        </pc:spChg>
        <pc:spChg chg="add mod">
          <ac:chgData name="Echo Zheng" userId="fcc1efda-6e2a-417b-ac32-4b1866c7086a" providerId="ADAL" clId="{D23CE94B-9B22-4272-A3D2-EF6A8479B573}" dt="2025-08-19T17:09:24.645" v="1679" actId="20577"/>
          <ac:spMkLst>
            <pc:docMk/>
            <pc:sldMk cId="2029610713" sldId="284"/>
            <ac:spMk id="10" creationId="{FE893D82-269C-8756-C791-772D5FE7E4CE}"/>
          </ac:spMkLst>
        </pc:spChg>
        <pc:spChg chg="add del">
          <ac:chgData name="Echo Zheng" userId="fcc1efda-6e2a-417b-ac32-4b1866c7086a" providerId="ADAL" clId="{D23CE94B-9B22-4272-A3D2-EF6A8479B573}" dt="2025-08-19T17:01:24.662" v="1530" actId="478"/>
          <ac:spMkLst>
            <pc:docMk/>
            <pc:sldMk cId="2029610713" sldId="284"/>
            <ac:spMk id="11" creationId="{C8E6B820-F9B5-0245-1B64-DAB1950816DC}"/>
          </ac:spMkLst>
        </pc:spChg>
        <pc:spChg chg="add mod">
          <ac:chgData name="Echo Zheng" userId="fcc1efda-6e2a-417b-ac32-4b1866c7086a" providerId="ADAL" clId="{D23CE94B-9B22-4272-A3D2-EF6A8479B573}" dt="2025-08-19T17:13:03.243" v="1733" actId="1076"/>
          <ac:spMkLst>
            <pc:docMk/>
            <pc:sldMk cId="2029610713" sldId="284"/>
            <ac:spMk id="16" creationId="{BE322E71-559C-88A4-C48D-7DAB3CF3760C}"/>
          </ac:spMkLst>
        </pc:spChg>
        <pc:picChg chg="add mod">
          <ac:chgData name="Echo Zheng" userId="fcc1efda-6e2a-417b-ac32-4b1866c7086a" providerId="ADAL" clId="{D23CE94B-9B22-4272-A3D2-EF6A8479B573}" dt="2025-08-19T17:12:56.656" v="1732" actId="1076"/>
          <ac:picMkLst>
            <pc:docMk/>
            <pc:sldMk cId="2029610713" sldId="284"/>
            <ac:picMk id="5" creationId="{39CAA873-A871-36E1-2E8A-2CBB90D73257}"/>
          </ac:picMkLst>
        </pc:picChg>
        <pc:cxnChg chg="add del">
          <ac:chgData name="Echo Zheng" userId="fcc1efda-6e2a-417b-ac32-4b1866c7086a" providerId="ADAL" clId="{D23CE94B-9B22-4272-A3D2-EF6A8479B573}" dt="2025-08-19T16:49:52.624" v="1333" actId="478"/>
          <ac:cxnSpMkLst>
            <pc:docMk/>
            <pc:sldMk cId="2029610713" sldId="284"/>
            <ac:cxnSpMk id="7" creationId="{39A2BAA1-CA54-0264-901A-C18898616A7A}"/>
          </ac:cxnSpMkLst>
        </pc:cxnChg>
        <pc:cxnChg chg="add mod">
          <ac:chgData name="Echo Zheng" userId="fcc1efda-6e2a-417b-ac32-4b1866c7086a" providerId="ADAL" clId="{D23CE94B-9B22-4272-A3D2-EF6A8479B573}" dt="2025-08-19T17:13:09.591" v="1734" actId="14100"/>
          <ac:cxnSpMkLst>
            <pc:docMk/>
            <pc:sldMk cId="2029610713" sldId="284"/>
            <ac:cxnSpMk id="13" creationId="{5A4AA23F-D844-AC3D-DA56-562B8764194F}"/>
          </ac:cxnSpMkLst>
        </pc:cxnChg>
      </pc:sldChg>
      <pc:sldChg chg="addSp delSp modSp new mod">
        <pc:chgData name="Echo Zheng" userId="fcc1efda-6e2a-417b-ac32-4b1866c7086a" providerId="ADAL" clId="{D23CE94B-9B22-4272-A3D2-EF6A8479B573}" dt="2025-08-19T17:45:44.476" v="2555" actId="20577"/>
        <pc:sldMkLst>
          <pc:docMk/>
          <pc:sldMk cId="60288299" sldId="285"/>
        </pc:sldMkLst>
        <pc:spChg chg="mod">
          <ac:chgData name="Echo Zheng" userId="fcc1efda-6e2a-417b-ac32-4b1866c7086a" providerId="ADAL" clId="{D23CE94B-9B22-4272-A3D2-EF6A8479B573}" dt="2025-08-19T17:14:52.914" v="1810" actId="20577"/>
          <ac:spMkLst>
            <pc:docMk/>
            <pc:sldMk cId="60288299" sldId="285"/>
            <ac:spMk id="2" creationId="{80A52B4E-8819-BCBC-F198-3E3A9CCC39C1}"/>
          </ac:spMkLst>
        </pc:spChg>
        <pc:spChg chg="mod">
          <ac:chgData name="Echo Zheng" userId="fcc1efda-6e2a-417b-ac32-4b1866c7086a" providerId="ADAL" clId="{D23CE94B-9B22-4272-A3D2-EF6A8479B573}" dt="2025-08-19T17:45:44.476" v="2555" actId="20577"/>
          <ac:spMkLst>
            <pc:docMk/>
            <pc:sldMk cId="60288299" sldId="285"/>
            <ac:spMk id="3" creationId="{8CE744EB-0ABF-B06D-6786-7C369A425E71}"/>
          </ac:spMkLst>
        </pc:spChg>
        <pc:picChg chg="add del">
          <ac:chgData name="Echo Zheng" userId="fcc1efda-6e2a-417b-ac32-4b1866c7086a" providerId="ADAL" clId="{D23CE94B-9B22-4272-A3D2-EF6A8479B573}" dt="2025-08-19T17:36:12.471" v="2182" actId="22"/>
          <ac:picMkLst>
            <pc:docMk/>
            <pc:sldMk cId="60288299" sldId="285"/>
            <ac:picMk id="6" creationId="{8A7B8408-4710-CDE4-3751-18DE47398D77}"/>
          </ac:picMkLst>
        </pc:picChg>
      </pc:sldChg>
      <pc:sldChg chg="delSp modSp add del mod">
        <pc:chgData name="Echo Zheng" userId="fcc1efda-6e2a-417b-ac32-4b1866c7086a" providerId="ADAL" clId="{D23CE94B-9B22-4272-A3D2-EF6A8479B573}" dt="2025-08-19T17:14:34.959" v="1775" actId="47"/>
        <pc:sldMkLst>
          <pc:docMk/>
          <pc:sldMk cId="1443712128" sldId="285"/>
        </pc:sldMkLst>
        <pc:spChg chg="mod">
          <ac:chgData name="Echo Zheng" userId="fcc1efda-6e2a-417b-ac32-4b1866c7086a" providerId="ADAL" clId="{D23CE94B-9B22-4272-A3D2-EF6A8479B573}" dt="2025-08-19T17:14:19.250" v="1773" actId="20577"/>
          <ac:spMkLst>
            <pc:docMk/>
            <pc:sldMk cId="1443712128" sldId="285"/>
            <ac:spMk id="2" creationId="{DD5B7F8B-B615-11EA-8BC4-C2DA27926215}"/>
          </ac:spMkLst>
        </pc:spChg>
        <pc:picChg chg="del">
          <ac:chgData name="Echo Zheng" userId="fcc1efda-6e2a-417b-ac32-4b1866c7086a" providerId="ADAL" clId="{D23CE94B-9B22-4272-A3D2-EF6A8479B573}" dt="2025-08-19T17:14:28.962" v="1774" actId="478"/>
          <ac:picMkLst>
            <pc:docMk/>
            <pc:sldMk cId="1443712128" sldId="285"/>
            <ac:picMk id="5" creationId="{1BAE8B71-78EF-BCAB-504D-69F860792B77}"/>
          </ac:picMkLst>
        </pc:picChg>
      </pc:sldChg>
      <pc:sldChg chg="addSp delSp modSp add mod">
        <pc:chgData name="Echo Zheng" userId="fcc1efda-6e2a-417b-ac32-4b1866c7086a" providerId="ADAL" clId="{D23CE94B-9B22-4272-A3D2-EF6A8479B573}" dt="2025-08-19T17:50:14.988" v="2569" actId="207"/>
        <pc:sldMkLst>
          <pc:docMk/>
          <pc:sldMk cId="2723631110" sldId="286"/>
        </pc:sldMkLst>
        <pc:spChg chg="mod">
          <ac:chgData name="Echo Zheng" userId="fcc1efda-6e2a-417b-ac32-4b1866c7086a" providerId="ADAL" clId="{D23CE94B-9B22-4272-A3D2-EF6A8479B573}" dt="2025-08-19T17:44:28.885" v="2466" actId="20577"/>
          <ac:spMkLst>
            <pc:docMk/>
            <pc:sldMk cId="2723631110" sldId="286"/>
            <ac:spMk id="3" creationId="{7E3647C1-4993-2DE9-0C2B-78CDFAA1DFAB}"/>
          </ac:spMkLst>
        </pc:spChg>
        <pc:spChg chg="add mod">
          <ac:chgData name="Echo Zheng" userId="fcc1efda-6e2a-417b-ac32-4b1866c7086a" providerId="ADAL" clId="{D23CE94B-9B22-4272-A3D2-EF6A8479B573}" dt="2025-08-19T17:50:14.988" v="2569" actId="207"/>
          <ac:spMkLst>
            <pc:docMk/>
            <pc:sldMk cId="2723631110" sldId="286"/>
            <ac:spMk id="12" creationId="{AA85849F-E0F4-7206-C81A-F5BD8FD13EA8}"/>
          </ac:spMkLst>
        </pc:spChg>
        <pc:picChg chg="add mod">
          <ac:chgData name="Echo Zheng" userId="fcc1efda-6e2a-417b-ac32-4b1866c7086a" providerId="ADAL" clId="{D23CE94B-9B22-4272-A3D2-EF6A8479B573}" dt="2025-08-19T17:42:18.101" v="2292" actId="1076"/>
          <ac:picMkLst>
            <pc:docMk/>
            <pc:sldMk cId="2723631110" sldId="286"/>
            <ac:picMk id="6" creationId="{02E54361-A32E-C924-034F-1A19E86F6C6D}"/>
          </ac:picMkLst>
        </pc:picChg>
        <pc:picChg chg="add mod ord">
          <ac:chgData name="Echo Zheng" userId="fcc1efda-6e2a-417b-ac32-4b1866c7086a" providerId="ADAL" clId="{D23CE94B-9B22-4272-A3D2-EF6A8479B573}" dt="2025-08-19T17:42:08.066" v="2291" actId="1076"/>
          <ac:picMkLst>
            <pc:docMk/>
            <pc:sldMk cId="2723631110" sldId="286"/>
            <ac:picMk id="8" creationId="{5B1D8023-7E3C-11BD-4278-747651114FCC}"/>
          </ac:picMkLst>
        </pc:picChg>
        <pc:picChg chg="add mod">
          <ac:chgData name="Echo Zheng" userId="fcc1efda-6e2a-417b-ac32-4b1866c7086a" providerId="ADAL" clId="{D23CE94B-9B22-4272-A3D2-EF6A8479B573}" dt="2025-08-19T17:49:15.726" v="2557" actId="14100"/>
          <ac:picMkLst>
            <pc:docMk/>
            <pc:sldMk cId="2723631110" sldId="286"/>
            <ac:picMk id="10" creationId="{DE7B5897-93B2-FBF1-DC2D-08269B3705C4}"/>
          </ac:picMkLst>
        </pc:picChg>
        <pc:picChg chg="add del mod">
          <ac:chgData name="Echo Zheng" userId="fcc1efda-6e2a-417b-ac32-4b1866c7086a" providerId="ADAL" clId="{D23CE94B-9B22-4272-A3D2-EF6A8479B573}" dt="2025-08-19T17:49:25.133" v="2560" actId="478"/>
          <ac:picMkLst>
            <pc:docMk/>
            <pc:sldMk cId="2723631110" sldId="286"/>
            <ac:picMk id="11" creationId="{C5D2EB73-5F10-C9EC-0FF8-8B153E47C04B}"/>
          </ac:picMkLst>
        </pc:picChg>
      </pc:sldChg>
      <pc:sldMasterChg chg="delSldLayout">
        <pc:chgData name="Echo Zheng" userId="fcc1efda-6e2a-417b-ac32-4b1866c7086a" providerId="ADAL" clId="{D23CE94B-9B22-4272-A3D2-EF6A8479B573}" dt="2025-08-18T21:44:12.334" v="33" actId="47"/>
        <pc:sldMasterMkLst>
          <pc:docMk/>
          <pc:sldMasterMk cId="4275202897" sldId="2147483696"/>
        </pc:sldMasterMkLst>
        <pc:sldLayoutChg chg="del">
          <pc:chgData name="Echo Zheng" userId="fcc1efda-6e2a-417b-ac32-4b1866c7086a" providerId="ADAL" clId="{D23CE94B-9B22-4272-A3D2-EF6A8479B573}" dt="2025-08-18T21:44:12.334" v="33" actId="47"/>
          <pc:sldLayoutMkLst>
            <pc:docMk/>
            <pc:sldMasterMk cId="4275202897" sldId="2147483696"/>
            <pc:sldLayoutMk cId="3966067088" sldId="2147483786"/>
          </pc:sldLayoutMkLst>
        </pc:sldLayoutChg>
      </pc:sldMasterChg>
    </pc:docChg>
  </pc:docChgLst>
  <pc:docChgLst>
    <pc:chgData name="Echo Zheng" userId="fcc1efda-6e2a-417b-ac32-4b1866c7086a" providerId="ADAL" clId="{9704B673-E7AD-433E-9661-801A85B0FCF0}"/>
    <pc:docChg chg="custSel delSld modSld">
      <pc:chgData name="Echo Zheng" userId="fcc1efda-6e2a-417b-ac32-4b1866c7086a" providerId="ADAL" clId="{9704B673-E7AD-433E-9661-801A85B0FCF0}" dt="2025-08-19T18:17:10.667" v="36" actId="20577"/>
      <pc:docMkLst>
        <pc:docMk/>
      </pc:docMkLst>
      <pc:sldChg chg="modSp mod">
        <pc:chgData name="Echo Zheng" userId="fcc1efda-6e2a-417b-ac32-4b1866c7086a" providerId="ADAL" clId="{9704B673-E7AD-433E-9661-801A85B0FCF0}" dt="2025-08-19T18:17:10.667" v="36" actId="20577"/>
        <pc:sldMkLst>
          <pc:docMk/>
          <pc:sldMk cId="4145845563" sldId="257"/>
        </pc:sldMkLst>
        <pc:spChg chg="mod">
          <ac:chgData name="Echo Zheng" userId="fcc1efda-6e2a-417b-ac32-4b1866c7086a" providerId="ADAL" clId="{9704B673-E7AD-433E-9661-801A85B0FCF0}" dt="2025-08-19T18:17:10.667" v="36" actId="20577"/>
          <ac:spMkLst>
            <pc:docMk/>
            <pc:sldMk cId="4145845563" sldId="257"/>
            <ac:spMk id="2" creationId="{01905A18-DC36-4F87-AB51-9CAF8FA21BCA}"/>
          </ac:spMkLst>
        </pc:spChg>
      </pc:sldChg>
      <pc:sldChg chg="del">
        <pc:chgData name="Echo Zheng" userId="fcc1efda-6e2a-417b-ac32-4b1866c7086a" providerId="ADAL" clId="{9704B673-E7AD-433E-9661-801A85B0FCF0}" dt="2025-08-19T18:15:52.340" v="0" actId="47"/>
        <pc:sldMkLst>
          <pc:docMk/>
          <pc:sldMk cId="937232992" sldId="260"/>
        </pc:sldMkLst>
      </pc:sldChg>
      <pc:sldChg chg="del">
        <pc:chgData name="Echo Zheng" userId="fcc1efda-6e2a-417b-ac32-4b1866c7086a" providerId="ADAL" clId="{9704B673-E7AD-433E-9661-801A85B0FCF0}" dt="2025-08-19T18:16:01.013" v="1" actId="2696"/>
        <pc:sldMkLst>
          <pc:docMk/>
          <pc:sldMk cId="2709083374" sldId="265"/>
        </pc:sldMkLst>
      </pc:sldChg>
      <pc:sldChg chg="del">
        <pc:chgData name="Echo Zheng" userId="fcc1efda-6e2a-417b-ac32-4b1866c7086a" providerId="ADAL" clId="{9704B673-E7AD-433E-9661-801A85B0FCF0}" dt="2025-08-19T18:15:52.340" v="0" actId="47"/>
        <pc:sldMkLst>
          <pc:docMk/>
          <pc:sldMk cId="1010166193" sldId="266"/>
        </pc:sldMkLst>
      </pc:sldChg>
      <pc:sldChg chg="del">
        <pc:chgData name="Echo Zheng" userId="fcc1efda-6e2a-417b-ac32-4b1866c7086a" providerId="ADAL" clId="{9704B673-E7AD-433E-9661-801A85B0FCF0}" dt="2025-08-19T18:15:52.340" v="0" actId="47"/>
        <pc:sldMkLst>
          <pc:docMk/>
          <pc:sldMk cId="3019195429" sldId="267"/>
        </pc:sldMkLst>
      </pc:sldChg>
      <pc:sldChg chg="del">
        <pc:chgData name="Echo Zheng" userId="fcc1efda-6e2a-417b-ac32-4b1866c7086a" providerId="ADAL" clId="{9704B673-E7AD-433E-9661-801A85B0FCF0}" dt="2025-08-19T18:15:52.340" v="0" actId="47"/>
        <pc:sldMkLst>
          <pc:docMk/>
          <pc:sldMk cId="2473886796" sldId="279"/>
        </pc:sldMkLst>
      </pc:sldChg>
      <pc:sldChg chg="del">
        <pc:chgData name="Echo Zheng" userId="fcc1efda-6e2a-417b-ac32-4b1866c7086a" providerId="ADAL" clId="{9704B673-E7AD-433E-9661-801A85B0FCF0}" dt="2025-08-19T18:15:52.340" v="0" actId="47"/>
        <pc:sldMkLst>
          <pc:docMk/>
          <pc:sldMk cId="2027028458" sldId="280"/>
        </pc:sldMkLst>
      </pc:sldChg>
      <pc:sldChg chg="del">
        <pc:chgData name="Echo Zheng" userId="fcc1efda-6e2a-417b-ac32-4b1866c7086a" providerId="ADAL" clId="{9704B673-E7AD-433E-9661-801A85B0FCF0}" dt="2025-08-19T18:15:52.340" v="0" actId="47"/>
        <pc:sldMkLst>
          <pc:docMk/>
          <pc:sldMk cId="3830516375" sldId="283"/>
        </pc:sldMkLst>
      </pc:sldChg>
      <pc:sldChg chg="del">
        <pc:chgData name="Echo Zheng" userId="fcc1efda-6e2a-417b-ac32-4b1866c7086a" providerId="ADAL" clId="{9704B673-E7AD-433E-9661-801A85B0FCF0}" dt="2025-08-19T18:15:52.340" v="0" actId="47"/>
        <pc:sldMkLst>
          <pc:docMk/>
          <pc:sldMk cId="2029610713" sldId="28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A73D41-8F78-4138-B6D7-D05155CDEE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CF688D-C12B-4F98-A9BD-C6D421894D0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1E8F1-9ED8-46D4-A38E-83B12A9C2EED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8937BD-529E-4AF5-8477-75C82FC0BF9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48BF9B-45CB-4D74-877B-9D93147176F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C682E-9AEC-4CF1-87DF-40A45B302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54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0F2EE-26C6-4321-812A-34709042DD5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5430C3-8C2C-4131-8CF0-65F14ED88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797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5430C3-8C2C-4131-8CF0-65F14ED8806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64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5430C3-8C2C-4131-8CF0-65F14ED8806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225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2.jpg"/><Relationship Id="rId5" Type="http://schemas.openxmlformats.org/officeDocument/2006/relationships/image" Target="../media/image10.jpeg"/><Relationship Id="rId4" Type="http://schemas.openxmlformats.org/officeDocument/2006/relationships/image" Target="../media/image11.jpe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microsoft.com/office/2007/relationships/hdphoto" Target="../media/hdphoto1.wdp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openxmlformats.org/officeDocument/2006/relationships/hyperlink" Target="https://en.wikipedia.org/wiki/United_States_congressional_conference_committee" TargetMode="Externa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- Steel Blue w/No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01F7C-ABA5-4B56-BF49-96256A5772C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9262" y="1170039"/>
            <a:ext cx="7973963" cy="2258961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tx2"/>
                </a:solidFill>
              </a:defRPr>
            </a:lvl1pPr>
          </a:lstStyle>
          <a:p>
            <a:r>
              <a:rPr lang="en-US"/>
              <a:t>Insert Name of </a:t>
            </a:r>
            <a:br>
              <a:rPr lang="en-US"/>
            </a:br>
            <a:r>
              <a:rPr lang="en-US"/>
              <a:t>Presentation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38605F-DC13-4739-87DF-EE78068C42F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3675" y="3633994"/>
            <a:ext cx="8008377" cy="135342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Month XX, Year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F6FEB8B-176E-4039-90BF-B7D7266994CD}"/>
              </a:ext>
            </a:extLst>
          </p:cNvPr>
          <p:cNvCxnSpPr>
            <a:cxnSpLocks/>
          </p:cNvCxnSpPr>
          <p:nvPr userDrawn="1"/>
        </p:nvCxnSpPr>
        <p:spPr>
          <a:xfrm>
            <a:off x="672911" y="3527806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7514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Dark Blu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27AB8BA-BF93-4F82-A5C3-6DBC3D1C5A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0955" y="2075638"/>
            <a:ext cx="10020175" cy="1090569"/>
          </a:xfrm>
        </p:spPr>
        <p:txBody>
          <a:bodyPr anchor="b">
            <a:normAutofit/>
          </a:bodyPr>
          <a:lstStyle>
            <a:lvl1pPr marL="0" indent="0">
              <a:buNone/>
              <a:defRPr sz="3200" b="1" cap="all" baseline="0">
                <a:solidFill>
                  <a:schemeClr val="bg1"/>
                </a:solidFill>
                <a:latin typeface="+mj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D973E366-D6FB-418D-8242-06C9EC4C8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955" y="3429000"/>
            <a:ext cx="10020175" cy="952149"/>
          </a:xfr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section description/subtitle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E3F86D3-1CA5-4354-A133-0A6FDB938DAD}"/>
              </a:ext>
            </a:extLst>
          </p:cNvPr>
          <p:cNvCxnSpPr>
            <a:cxnSpLocks/>
          </p:cNvCxnSpPr>
          <p:nvPr userDrawn="1"/>
        </p:nvCxnSpPr>
        <p:spPr>
          <a:xfrm>
            <a:off x="700955" y="3291935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29">
            <a:extLst>
              <a:ext uri="{FF2B5EF4-FFF2-40B4-BE49-F238E27FC236}">
                <a16:creationId xmlns:a16="http://schemas.microsoft.com/office/drawing/2014/main" id="{390DB205-CDD7-4B9F-8522-488C4C2F2F74}"/>
              </a:ext>
            </a:extLst>
          </p:cNvPr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700955" y="412318"/>
            <a:ext cx="1232453" cy="645086"/>
          </a:xfrm>
          <a:blipFill>
            <a:blip r:embed="rId3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19450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 w/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292CBD12-3B7C-4456-80BE-FF05A57B3B6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0"/>
            <a:ext cx="12192000" cy="4552488"/>
          </a:xfrm>
          <a:noFill/>
        </p:spPr>
        <p:txBody>
          <a:bodyPr tIns="1371600" anchor="ctr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</a:t>
            </a:r>
            <a:br>
              <a:rPr lang="en-US"/>
            </a:br>
            <a:r>
              <a:rPr lang="en-US"/>
              <a:t>to add picture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27AB8BA-BF93-4F82-A5C3-6DBC3D1C5A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0955" y="4552488"/>
            <a:ext cx="10020175" cy="1090569"/>
          </a:xfrm>
        </p:spPr>
        <p:txBody>
          <a:bodyPr anchor="b">
            <a:normAutofit/>
          </a:bodyPr>
          <a:lstStyle>
            <a:lvl1pPr marL="0" indent="0">
              <a:buNone/>
              <a:defRPr sz="3200" b="1" cap="all" baseline="0">
                <a:solidFill>
                  <a:schemeClr val="tx2"/>
                </a:solidFill>
                <a:latin typeface="+mj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D973E366-D6FB-418D-8242-06C9EC4C8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955" y="5905850"/>
            <a:ext cx="10020175" cy="952149"/>
          </a:xfr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section description/subtitle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E3F86D3-1CA5-4354-A133-0A6FDB938DAD}"/>
              </a:ext>
            </a:extLst>
          </p:cNvPr>
          <p:cNvCxnSpPr>
            <a:cxnSpLocks/>
          </p:cNvCxnSpPr>
          <p:nvPr userDrawn="1"/>
        </p:nvCxnSpPr>
        <p:spPr>
          <a:xfrm>
            <a:off x="700955" y="5768785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icture Placeholder 29">
            <a:extLst>
              <a:ext uri="{FF2B5EF4-FFF2-40B4-BE49-F238E27FC236}">
                <a16:creationId xmlns:a16="http://schemas.microsoft.com/office/drawing/2014/main" id="{03376EEA-5DAC-420F-B2D4-29E075706750}"/>
              </a:ext>
            </a:extLst>
          </p:cNvPr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700955" y="412318"/>
            <a:ext cx="1232453" cy="645086"/>
          </a:xfrm>
          <a:blipFill>
            <a:blip r:embed="rId2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05806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Dark w/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4082C14-FDCC-4D37-946B-7E94DFE019F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292CBD12-3B7C-4456-80BE-FF05A57B3B6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0"/>
            <a:ext cx="12192000" cy="4552488"/>
          </a:xfrm>
          <a:noFill/>
        </p:spPr>
        <p:txBody>
          <a:bodyPr tIns="1371600" anchor="ctr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</a:t>
            </a:r>
            <a:br>
              <a:rPr lang="en-US"/>
            </a:br>
            <a:r>
              <a:rPr lang="en-US"/>
              <a:t>to add picture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27AB8BA-BF93-4F82-A5C3-6DBC3D1C5A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0955" y="4552488"/>
            <a:ext cx="10020175" cy="1090569"/>
          </a:xfrm>
        </p:spPr>
        <p:txBody>
          <a:bodyPr anchor="b">
            <a:normAutofit/>
          </a:bodyPr>
          <a:lstStyle>
            <a:lvl1pPr marL="0" indent="0">
              <a:buNone/>
              <a:defRPr sz="3200" b="1" cap="all" baseline="0">
                <a:solidFill>
                  <a:schemeClr val="bg1"/>
                </a:solidFill>
                <a:latin typeface="+mj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D973E366-D6FB-418D-8242-06C9EC4C8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955" y="5905850"/>
            <a:ext cx="10020175" cy="952149"/>
          </a:xfr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section description/subtitle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E3F86D3-1CA5-4354-A133-0A6FDB938DAD}"/>
              </a:ext>
            </a:extLst>
          </p:cNvPr>
          <p:cNvCxnSpPr>
            <a:cxnSpLocks/>
          </p:cNvCxnSpPr>
          <p:nvPr userDrawn="1"/>
        </p:nvCxnSpPr>
        <p:spPr>
          <a:xfrm>
            <a:off x="700955" y="5768785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29">
            <a:extLst>
              <a:ext uri="{FF2B5EF4-FFF2-40B4-BE49-F238E27FC236}">
                <a16:creationId xmlns:a16="http://schemas.microsoft.com/office/drawing/2014/main" id="{8D53A009-5DBF-4162-871B-454EB79B8D04}"/>
              </a:ext>
            </a:extLst>
          </p:cNvPr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700955" y="412318"/>
            <a:ext cx="1232453" cy="645086"/>
          </a:xfrm>
          <a:blipFill>
            <a:blip r:embed="rId2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44473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Black w/Cust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292CBD12-3B7C-4456-80BE-FF05A57B3B6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0"/>
            <a:ext cx="12192000" cy="4552488"/>
          </a:xfrm>
          <a:noFill/>
        </p:spPr>
        <p:txBody>
          <a:bodyPr tIns="1371600" anchor="ctr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</a:t>
            </a:r>
            <a:br>
              <a:rPr lang="en-US"/>
            </a:br>
            <a:r>
              <a:rPr lang="en-US"/>
              <a:t>to add picture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27AB8BA-BF93-4F82-A5C3-6DBC3D1C5A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0955" y="4552488"/>
            <a:ext cx="10020175" cy="1090569"/>
          </a:xfrm>
        </p:spPr>
        <p:txBody>
          <a:bodyPr anchor="b">
            <a:normAutofit/>
          </a:bodyPr>
          <a:lstStyle>
            <a:lvl1pPr marL="0" indent="0">
              <a:buNone/>
              <a:defRPr sz="3200" b="1" cap="all" baseline="0">
                <a:solidFill>
                  <a:schemeClr val="bg1"/>
                </a:solidFill>
                <a:latin typeface="+mj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D973E366-D6FB-418D-8242-06C9EC4C8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955" y="5905850"/>
            <a:ext cx="10020175" cy="952149"/>
          </a:xfr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section description/subtitle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E3F86D3-1CA5-4354-A133-0A6FDB938DAD}"/>
              </a:ext>
            </a:extLst>
          </p:cNvPr>
          <p:cNvCxnSpPr>
            <a:cxnSpLocks/>
          </p:cNvCxnSpPr>
          <p:nvPr userDrawn="1"/>
        </p:nvCxnSpPr>
        <p:spPr>
          <a:xfrm>
            <a:off x="700955" y="5768785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29">
            <a:extLst>
              <a:ext uri="{FF2B5EF4-FFF2-40B4-BE49-F238E27FC236}">
                <a16:creationId xmlns:a16="http://schemas.microsoft.com/office/drawing/2014/main" id="{87061C48-6F26-4E5D-B9F7-01E2B3751408}"/>
              </a:ext>
            </a:extLst>
          </p:cNvPr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700955" y="412318"/>
            <a:ext cx="1232453" cy="645086"/>
          </a:xfrm>
          <a:blipFill>
            <a:blip r:embed="rId3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86469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7692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Just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BE9174-5DED-44D3-9BE8-13881A7F2B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A214BBD-CDBA-4265-811E-F028E59049D4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0244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General 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BF2DB7-EE11-416A-9DE6-926EAA18748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/>
        <p:txBody>
          <a:bodyPr/>
          <a:lstStyle/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BE9174-5DED-44D3-9BE8-13881A7F2B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E8144A-5995-42EC-B33B-185D18A34E6E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7328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BE9174-5DED-44D3-9BE8-13881A7F2B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14DD7B7C-92EE-45F2-BE31-DE908F3F3CCD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chart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5930477-B6DA-4C8B-BBDC-57139DA6A4EA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36680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- Copy/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BF2DB7-EE11-416A-9DE6-926EAA18748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81000" y="1828800"/>
            <a:ext cx="5577840" cy="4724399"/>
          </a:xfrm>
        </p:spPr>
        <p:txBody>
          <a:bodyPr/>
          <a:lstStyle/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BE9174-5DED-44D3-9BE8-13881A7F2B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DE2DC473-4BAC-4157-B999-AD38F4410473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232525" y="1828800"/>
            <a:ext cx="5577840" cy="4724400"/>
          </a:xfrm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chart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DA3A72A-219B-40E5-91F4-1D545CCB09D9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84575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Chart + 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BE9174-5DED-44D3-9BE8-13881A7F2B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14DD7B7C-92EE-45F2-BE31-DE908F3F3CCD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381000" y="1828801"/>
            <a:ext cx="7671619" cy="4724399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379DE08-48A1-4782-90D6-70137FBB4D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8650" y="1828800"/>
            <a:ext cx="3562350" cy="2262188"/>
          </a:xfrm>
        </p:spPr>
        <p:txBody>
          <a:bodyPr anchor="ctr"/>
          <a:lstStyle>
            <a:lvl1pPr marL="0" indent="0" algn="ctr">
              <a:buNone/>
              <a:defRPr sz="5400" b="1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STAT</a:t>
            </a:r>
          </a:p>
          <a:p>
            <a:pPr lvl="1"/>
            <a:r>
              <a:rPr lang="en-US"/>
              <a:t>Detail 1</a:t>
            </a:r>
          </a:p>
          <a:p>
            <a:pPr lvl="2"/>
            <a:r>
              <a:rPr lang="en-US"/>
              <a:t>Detail 2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664C693B-208D-4CB6-839C-04E087304CA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48650" y="4291781"/>
            <a:ext cx="3562350" cy="2262188"/>
          </a:xfrm>
        </p:spPr>
        <p:txBody>
          <a:bodyPr anchor="ctr"/>
          <a:lstStyle>
            <a:lvl1pPr marL="0" indent="0" algn="ctr">
              <a:buNone/>
              <a:defRPr sz="5400" b="1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STAT</a:t>
            </a:r>
          </a:p>
          <a:p>
            <a:pPr lvl="1"/>
            <a:r>
              <a:rPr lang="en-US"/>
              <a:t>Detail 1</a:t>
            </a:r>
          </a:p>
          <a:p>
            <a:pPr lvl="2"/>
            <a:r>
              <a:rPr lang="en-US"/>
              <a:t>Detail 2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2909C87-CD63-44BF-B95D-54FCC69154BB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844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- Dark w/No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01F7C-ABA5-4B56-BF49-96256A5772C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9262" y="1170039"/>
            <a:ext cx="7973963" cy="2258961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tx2"/>
                </a:solidFill>
              </a:defRPr>
            </a:lvl1pPr>
          </a:lstStyle>
          <a:p>
            <a:r>
              <a:rPr lang="en-US"/>
              <a:t>Insert Name of </a:t>
            </a:r>
            <a:br>
              <a:rPr lang="en-US"/>
            </a:br>
            <a:r>
              <a:rPr lang="en-US"/>
              <a:t>Presentation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38605F-DC13-4739-87DF-EE78068C42F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3675" y="3633994"/>
            <a:ext cx="8008377" cy="135342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Month XX, Year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24D1591-FA8F-498A-8A61-B78CED5DC054}"/>
              </a:ext>
            </a:extLst>
          </p:cNvPr>
          <p:cNvCxnSpPr>
            <a:cxnSpLocks/>
          </p:cNvCxnSpPr>
          <p:nvPr userDrawn="1"/>
        </p:nvCxnSpPr>
        <p:spPr>
          <a:xfrm>
            <a:off x="672911" y="3527806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04038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BE9174-5DED-44D3-9BE8-13881A7F2B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62FEA71-D657-4466-9F95-F6D5E0C38CD3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32527" y="1828800"/>
            <a:ext cx="5578475" cy="4724400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8" name="Chart Placeholder 3">
            <a:extLst>
              <a:ext uri="{FF2B5EF4-FFF2-40B4-BE49-F238E27FC236}">
                <a16:creationId xmlns:a16="http://schemas.microsoft.com/office/drawing/2014/main" id="{5E45D6C0-1762-43E9-8AA8-3A37DC911B9B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388318" y="1828800"/>
            <a:ext cx="5578475" cy="4724400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chart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EFD2073-327B-41A5-9DE5-922757A57354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67726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BE9174-5DED-44D3-9BE8-13881A7F2B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B29C633-79F6-4C81-A440-4667E86BF5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7ED7008-F85B-4680-AF5E-B0B1EA54DE6C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79872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Copy/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BF2DB7-EE11-416A-9DE6-926EAA18748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81000" y="1828800"/>
            <a:ext cx="5577840" cy="4724399"/>
          </a:xfrm>
        </p:spPr>
        <p:txBody>
          <a:bodyPr/>
          <a:lstStyle/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BE9174-5DED-44D3-9BE8-13881A7F2B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F4247B1-8451-437E-9F30-5A01C51EBB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33160" y="1828800"/>
            <a:ext cx="5577840" cy="4724400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1327410-D166-4268-A4B3-0A3D1077A54A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4207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Pic + 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BE9174-5DED-44D3-9BE8-13881A7F2B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379DE08-48A1-4782-90D6-70137FBB4D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8650" y="1828800"/>
            <a:ext cx="3562350" cy="2262188"/>
          </a:xfrm>
        </p:spPr>
        <p:txBody>
          <a:bodyPr anchor="ctr"/>
          <a:lstStyle>
            <a:lvl1pPr marL="0" indent="0" algn="ctr">
              <a:buNone/>
              <a:defRPr sz="5400" b="1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STAT</a:t>
            </a:r>
          </a:p>
          <a:p>
            <a:pPr lvl="1"/>
            <a:r>
              <a:rPr lang="en-US"/>
              <a:t>Detail 1</a:t>
            </a:r>
          </a:p>
          <a:p>
            <a:pPr lvl="2"/>
            <a:r>
              <a:rPr lang="en-US"/>
              <a:t>Detail 2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664C693B-208D-4CB6-839C-04E087304CA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48650" y="4291781"/>
            <a:ext cx="3562350" cy="2262188"/>
          </a:xfrm>
        </p:spPr>
        <p:txBody>
          <a:bodyPr anchor="ctr"/>
          <a:lstStyle>
            <a:lvl1pPr marL="0" indent="0" algn="ctr">
              <a:buNone/>
              <a:defRPr sz="5400" b="1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STAT</a:t>
            </a:r>
          </a:p>
          <a:p>
            <a:pPr lvl="1"/>
            <a:r>
              <a:rPr lang="en-US"/>
              <a:t>Detail 1</a:t>
            </a:r>
          </a:p>
          <a:p>
            <a:pPr lvl="2"/>
            <a:r>
              <a:rPr lang="en-US"/>
              <a:t>Detail 2</a:t>
            </a:r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6065CE7E-F4C7-4553-A65D-E937BB41073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1000" y="1828800"/>
            <a:ext cx="7671617" cy="4724399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51F74E0-B33F-400B-B090-F09CB0BBFC2D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66333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Multi 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C7A778BF-328E-41EC-A2BB-2DCD13921AD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67200" y="304800"/>
            <a:ext cx="3657600" cy="6248400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77683012-2391-4612-923F-245D215B4CC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53400" y="2718619"/>
            <a:ext cx="3657600" cy="3834581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664C693B-208D-4CB6-839C-04E087304CA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53400" y="304800"/>
            <a:ext cx="3657600" cy="2262188"/>
          </a:xfrm>
        </p:spPr>
        <p:txBody>
          <a:bodyPr anchor="ctr"/>
          <a:lstStyle>
            <a:lvl1pPr marL="0" indent="0" algn="ctr">
              <a:buNone/>
              <a:defRPr sz="5400" b="1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STAT</a:t>
            </a:r>
          </a:p>
          <a:p>
            <a:pPr lvl="1"/>
            <a:r>
              <a:rPr lang="en-US"/>
              <a:t>Detail 1</a:t>
            </a:r>
          </a:p>
          <a:p>
            <a:pPr lvl="2"/>
            <a:r>
              <a:rPr lang="en-US"/>
              <a:t>Detail 2</a:t>
            </a:r>
          </a:p>
        </p:txBody>
      </p:sp>
      <p:sp>
        <p:nvSpPr>
          <p:cNvPr id="13" name="Text Placeholder 17">
            <a:extLst>
              <a:ext uri="{FF2B5EF4-FFF2-40B4-BE49-F238E27FC236}">
                <a16:creationId xmlns:a16="http://schemas.microsoft.com/office/drawing/2014/main" id="{2B0EA08A-2BFE-478E-83F0-C774BE72555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09344" y="4714568"/>
            <a:ext cx="2773311" cy="1838632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5400" b="1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STAT</a:t>
            </a:r>
          </a:p>
          <a:p>
            <a:pPr lvl="1"/>
            <a:r>
              <a:rPr lang="en-US"/>
              <a:t>Detail 1</a:t>
            </a:r>
          </a:p>
          <a:p>
            <a:pPr lvl="2"/>
            <a:r>
              <a:rPr lang="en-US"/>
              <a:t>Detail 2</a:t>
            </a:r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E7A1AE26-D8C9-4460-A2FB-F1E5834C972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88374" y="304800"/>
            <a:ext cx="3657600" cy="6248400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379DE08-48A1-4782-90D6-70137FBB4D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39097"/>
            <a:ext cx="3562350" cy="2262188"/>
          </a:xfrm>
          <a:solidFill>
            <a:schemeClr val="tx2"/>
          </a:solidFill>
        </p:spPr>
        <p:txBody>
          <a:bodyPr lIns="457200" anchor="ctr"/>
          <a:lstStyle>
            <a:lvl1pPr marL="0" indent="0" algn="ctr">
              <a:buNone/>
              <a:defRPr sz="5400" b="1">
                <a:solidFill>
                  <a:srgbClr val="D0B787"/>
                </a:solidFill>
                <a:latin typeface="+mj-lt"/>
              </a:defRPr>
            </a:lvl1pPr>
            <a:lvl2pPr marL="457200" indent="0" algn="ctr">
              <a:buNone/>
              <a:defRPr sz="2400">
                <a:solidFill>
                  <a:schemeClr val="bg1"/>
                </a:solidFill>
              </a:defRPr>
            </a:lvl2pPr>
            <a:lvl3pPr marL="914400" indent="0" algn="ctr">
              <a:buNone/>
              <a:defRPr sz="1800">
                <a:solidFill>
                  <a:schemeClr val="bg1"/>
                </a:solidFill>
              </a:defRPr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STAT</a:t>
            </a:r>
          </a:p>
          <a:p>
            <a:pPr lvl="1"/>
            <a:r>
              <a:rPr lang="en-US"/>
              <a:t>Detail 1</a:t>
            </a:r>
          </a:p>
          <a:p>
            <a:pPr lvl="2"/>
            <a:r>
              <a:rPr lang="en-US"/>
              <a:t>Detail 2</a:t>
            </a:r>
          </a:p>
        </p:txBody>
      </p:sp>
    </p:spTree>
    <p:extLst>
      <p:ext uri="{BB962C8B-B14F-4D97-AF65-F5344CB8AC3E}">
        <p14:creationId xmlns:p14="http://schemas.microsoft.com/office/powerpoint/2010/main" val="7580909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2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BE9174-5DED-44D3-9BE8-13881A7F2B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F4247B1-8451-437E-9F30-5A01C51EBB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81000" y="1828800"/>
            <a:ext cx="5577840" cy="4724400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7B0C6D47-3E46-4CD6-8A4C-74D55C666C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26277" y="1828800"/>
            <a:ext cx="5577840" cy="4724400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7BFDDA0-3749-4ADE-AF2A-D31D6FCD49E2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16655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3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lvl="0"/>
            <a:r>
              <a:rPr lang="en-US"/>
              <a:t>Click to edit 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BE9174-5DED-44D3-9BE8-13881A7F2B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F4247B1-8451-437E-9F30-5A01C51EBB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81000" y="1828800"/>
            <a:ext cx="3657600" cy="4724400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picture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A6A6A0E7-ED44-4367-80FF-7A4F35C55DD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67200" y="1828800"/>
            <a:ext cx="3657600" cy="4724400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picture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AAE51A4C-6832-4DE8-A185-8E23CE910C0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53400" y="1828800"/>
            <a:ext cx="3657600" cy="4724400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picture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373A697-8557-4830-AE6B-AA78E7344E56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1752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3 Pics 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lvl="0"/>
            <a:r>
              <a:rPr lang="en-US"/>
              <a:t>Click to edit 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BE9174-5DED-44D3-9BE8-13881A7F2B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F4247B1-8451-437E-9F30-5A01C51EBB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80999" y="1828800"/>
            <a:ext cx="7543801" cy="4724400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picture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A6A6A0E7-ED44-4367-80FF-7A4F35C55DD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53400" y="3737112"/>
            <a:ext cx="3657600" cy="2816087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picture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AAE51A4C-6832-4DE8-A185-8E23CE910C0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53400" y="1828800"/>
            <a:ext cx="3657600" cy="1679713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picture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421E0D1-6AB8-4577-8C66-51B07B1046BD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096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Comb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lvl="0"/>
            <a:r>
              <a:rPr lang="en-US"/>
              <a:t>Click to edit 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BE9174-5DED-44D3-9BE8-13881A7F2B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A6A6A0E7-ED44-4367-80FF-7A4F35C55DD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53400" y="3737112"/>
            <a:ext cx="3657600" cy="2816087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picture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AAE51A4C-6832-4DE8-A185-8E23CE910C0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53400" y="1828800"/>
            <a:ext cx="3657600" cy="1679713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picture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4E86AC8-6EE6-4849-AEED-52A9E3266106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381000" y="1828800"/>
            <a:ext cx="7550150" cy="4724400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chart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F1D3C26-7BAE-42FA-816D-EFE03DBBD8FD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0543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Comb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BE9174-5DED-44D3-9BE8-13881A7F2B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F4247B1-8451-437E-9F30-5A01C51EBB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267199" y="1828800"/>
            <a:ext cx="7543801" cy="4724400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A6A6A0E7-ED44-4367-80FF-7A4F35C55DD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1000" y="3737112"/>
            <a:ext cx="3657600" cy="2816087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AAE51A4C-6832-4DE8-A185-8E23CE910C0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1000" y="1828800"/>
            <a:ext cx="3657600" cy="1679713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0424C2E-F60C-4E85-9B57-1556E55BDAED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739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teel Blu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D973E366-D6FB-418D-8242-06C9EC4C8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955" y="4089284"/>
            <a:ext cx="10020175" cy="758003"/>
          </a:xfr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URL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E3F86D3-1CA5-4354-A133-0A6FDB938DAD}"/>
              </a:ext>
            </a:extLst>
          </p:cNvPr>
          <p:cNvCxnSpPr>
            <a:cxnSpLocks/>
          </p:cNvCxnSpPr>
          <p:nvPr userDrawn="1"/>
        </p:nvCxnSpPr>
        <p:spPr>
          <a:xfrm>
            <a:off x="700955" y="3291935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29">
            <a:extLst>
              <a:ext uri="{FF2B5EF4-FFF2-40B4-BE49-F238E27FC236}">
                <a16:creationId xmlns:a16="http://schemas.microsoft.com/office/drawing/2014/main" id="{9B1AED20-5C97-43CB-A75D-6831541ED5B4}"/>
              </a:ext>
            </a:extLst>
          </p:cNvPr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700955" y="412318"/>
            <a:ext cx="1232453" cy="645086"/>
          </a:xfrm>
          <a:blipFill>
            <a:blip r:embed="rId3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D05E41-D70D-41DD-BC18-6F95D29915FE}"/>
              </a:ext>
            </a:extLst>
          </p:cNvPr>
          <p:cNvSpPr txBox="1"/>
          <p:nvPr userDrawn="1"/>
        </p:nvSpPr>
        <p:spPr>
          <a:xfrm>
            <a:off x="700955" y="3429000"/>
            <a:ext cx="5854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chemeClr val="bg1"/>
                </a:solidFill>
              </a:rPr>
              <a:t>For more information, please visit: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8341DE-1B87-4781-8E8B-1B98250D318A}"/>
              </a:ext>
            </a:extLst>
          </p:cNvPr>
          <p:cNvSpPr txBox="1"/>
          <p:nvPr userDrawn="1"/>
        </p:nvSpPr>
        <p:spPr>
          <a:xfrm>
            <a:off x="700955" y="2381250"/>
            <a:ext cx="58540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bg1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8785539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Sp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16824" y="2120630"/>
            <a:ext cx="8694175" cy="855047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First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BE9174-5DED-44D3-9BE8-13881A7F2B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AAE51A4C-6832-4DE8-A185-8E23CE910C0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1000" y="2120631"/>
            <a:ext cx="2504768" cy="2468464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848585-8AC6-49B0-B22D-0B584F4059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116263" y="3206736"/>
            <a:ext cx="7153531" cy="143498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200">
                <a:solidFill>
                  <a:schemeClr val="tx2"/>
                </a:solidFill>
              </a:defRPr>
            </a:lvl1pPr>
            <a:lvl2pPr marL="45720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Title/Affiliation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8DA70F1-F03E-4F29-82B2-AE36C7E86D7C}"/>
              </a:ext>
            </a:extLst>
          </p:cNvPr>
          <p:cNvSpPr/>
          <p:nvPr userDrawn="1"/>
        </p:nvSpPr>
        <p:spPr>
          <a:xfrm>
            <a:off x="11273970" y="3217019"/>
            <a:ext cx="537029" cy="53702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502920" rIns="0" bIns="0" rtlCol="0" anchor="ctr"/>
          <a:lstStyle/>
          <a:p>
            <a:pPr algn="ctr"/>
            <a:r>
              <a:rPr lang="en-US" sz="960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44B8B28A-E44E-4F85-BA14-5CAE2C73C299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188104" y="4323747"/>
            <a:ext cx="1671484" cy="1047113"/>
          </a:xfrm>
          <a:prstGeom prst="bentConnector3">
            <a:avLst>
              <a:gd name="adj1" fmla="val 100294"/>
            </a:avLst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E032F1B-80CD-4C05-8418-067DF174A2E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1000" y="4965290"/>
            <a:ext cx="9888794" cy="1395820"/>
          </a:xfrm>
        </p:spPr>
        <p:txBody>
          <a:bodyPr anchor="ctr">
            <a:normAutofit/>
          </a:bodyPr>
          <a:lstStyle>
            <a:lvl1pPr marL="0" indent="0" algn="r">
              <a:buNone/>
              <a:defRPr sz="2400" i="1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Insert quote/slogan/concept/excerpt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9D336A9-E660-44BD-B776-EC0819CDBBF7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6F0C1A3-524C-4BD6-A0B2-A41AC9B79776}"/>
              </a:ext>
            </a:extLst>
          </p:cNvPr>
          <p:cNvCxnSpPr>
            <a:cxnSpLocks/>
          </p:cNvCxnSpPr>
          <p:nvPr userDrawn="1"/>
        </p:nvCxnSpPr>
        <p:spPr>
          <a:xfrm>
            <a:off x="381000" y="4641719"/>
            <a:ext cx="2504768" cy="0"/>
          </a:xfrm>
          <a:prstGeom prst="line">
            <a:avLst/>
          </a:prstGeom>
          <a:ln w="857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0B7B4855-F1F6-4A04-8255-B7C7DC9B258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81000" y="571500"/>
            <a:ext cx="11430000" cy="1028699"/>
          </a:xfrm>
        </p:spPr>
        <p:txBody>
          <a:bodyPr anchor="b">
            <a:normAutofit/>
          </a:bodyPr>
          <a:lstStyle>
            <a:lvl1pPr marL="0" indent="0">
              <a:buNone/>
              <a:defRPr sz="3600" b="1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34746605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Project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lvl="0"/>
            <a:r>
              <a:rPr lang="en-US"/>
              <a:t>Click to edit 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BE9174-5DED-44D3-9BE8-13881A7F2B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AAE51A4C-6832-4DE8-A185-8E23CE910C0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04432" y="2364900"/>
            <a:ext cx="2468880" cy="2395332"/>
          </a:xfrm>
          <a:noFill/>
          <a:ln>
            <a:noFill/>
          </a:ln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12E3A3B0-84BD-413D-B49A-BEC3177777A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83661" y="2364900"/>
            <a:ext cx="2468880" cy="2395332"/>
          </a:xfrm>
          <a:noFill/>
          <a:ln>
            <a:noFill/>
          </a:ln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0F418052-0020-4FE1-B63C-B0D7615D4ED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342120" y="2364900"/>
            <a:ext cx="2468880" cy="2395332"/>
          </a:xfrm>
          <a:noFill/>
          <a:ln>
            <a:noFill/>
          </a:ln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0DFFDEBB-F5C3-4A59-9D3B-8C74DE14EC0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362890" y="2364900"/>
            <a:ext cx="2468880" cy="2395332"/>
          </a:xfrm>
          <a:noFill/>
          <a:ln>
            <a:noFill/>
          </a:ln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64D6BB6-6F94-4584-882E-AED523E996D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04432" y="5155943"/>
            <a:ext cx="2468880" cy="188912"/>
          </a:xfrm>
        </p:spPr>
        <p:txBody>
          <a:bodyPr lIns="0">
            <a:noAutofit/>
          </a:bodyPr>
          <a:lstStyle>
            <a:lvl1pPr marL="0" indent="0">
              <a:buNone/>
              <a:defRPr sz="14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First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4297364D-82B0-44E2-8A10-86C26E73A3A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4432" y="5500205"/>
            <a:ext cx="2468880" cy="461088"/>
          </a:xfrm>
        </p:spPr>
        <p:txBody>
          <a:bodyPr lIns="0">
            <a:noAutofit/>
          </a:bodyPr>
          <a:lstStyle>
            <a:lvl1pPr marL="0" indent="0">
              <a:buNone/>
              <a:defRPr sz="1100">
                <a:solidFill>
                  <a:schemeClr val="bg2">
                    <a:lumMod val="50000"/>
                  </a:schemeClr>
                </a:solidFill>
                <a:latin typeface="+mn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6" name="Text Placeholder 18">
            <a:extLst>
              <a:ext uri="{FF2B5EF4-FFF2-40B4-BE49-F238E27FC236}">
                <a16:creationId xmlns:a16="http://schemas.microsoft.com/office/drawing/2014/main" id="{9CDBFC8D-7730-40CF-B186-B30EA9EE2D4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383661" y="5155943"/>
            <a:ext cx="2468880" cy="188912"/>
          </a:xfrm>
        </p:spPr>
        <p:txBody>
          <a:bodyPr lIns="0">
            <a:noAutofit/>
          </a:bodyPr>
          <a:lstStyle>
            <a:lvl1pPr marL="0" indent="0">
              <a:buNone/>
              <a:defRPr sz="14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First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27" name="Text Placeholder 18">
            <a:extLst>
              <a:ext uri="{FF2B5EF4-FFF2-40B4-BE49-F238E27FC236}">
                <a16:creationId xmlns:a16="http://schemas.microsoft.com/office/drawing/2014/main" id="{D467025A-63E2-4FBE-AB2B-649863908EC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383661" y="5500205"/>
            <a:ext cx="2468880" cy="461088"/>
          </a:xfrm>
        </p:spPr>
        <p:txBody>
          <a:bodyPr lIns="0">
            <a:noAutofit/>
          </a:bodyPr>
          <a:lstStyle>
            <a:lvl1pPr marL="0" indent="0">
              <a:buNone/>
              <a:defRPr sz="1100">
                <a:solidFill>
                  <a:schemeClr val="bg2">
                    <a:lumMod val="50000"/>
                  </a:schemeClr>
                </a:solidFill>
                <a:latin typeface="+mn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8" name="Text Placeholder 18">
            <a:extLst>
              <a:ext uri="{FF2B5EF4-FFF2-40B4-BE49-F238E27FC236}">
                <a16:creationId xmlns:a16="http://schemas.microsoft.com/office/drawing/2014/main" id="{97870B90-262B-45CE-B60A-AD1EF5C4417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342120" y="5159535"/>
            <a:ext cx="2468880" cy="188912"/>
          </a:xfrm>
        </p:spPr>
        <p:txBody>
          <a:bodyPr lIns="0">
            <a:noAutofit/>
          </a:bodyPr>
          <a:lstStyle>
            <a:lvl1pPr marL="0" indent="0">
              <a:buNone/>
              <a:defRPr sz="14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First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29" name="Text Placeholder 18">
            <a:extLst>
              <a:ext uri="{FF2B5EF4-FFF2-40B4-BE49-F238E27FC236}">
                <a16:creationId xmlns:a16="http://schemas.microsoft.com/office/drawing/2014/main" id="{6E20DE6D-D024-4C7C-BC1D-ED186F21923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342120" y="5503797"/>
            <a:ext cx="2468880" cy="461088"/>
          </a:xfrm>
        </p:spPr>
        <p:txBody>
          <a:bodyPr lIns="0">
            <a:noAutofit/>
          </a:bodyPr>
          <a:lstStyle>
            <a:lvl1pPr marL="0" indent="0">
              <a:buNone/>
              <a:defRPr sz="1100">
                <a:solidFill>
                  <a:schemeClr val="bg2">
                    <a:lumMod val="50000"/>
                  </a:schemeClr>
                </a:solidFill>
                <a:latin typeface="+mn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30" name="Text Placeholder 18">
            <a:extLst>
              <a:ext uri="{FF2B5EF4-FFF2-40B4-BE49-F238E27FC236}">
                <a16:creationId xmlns:a16="http://schemas.microsoft.com/office/drawing/2014/main" id="{529C3EEF-6C4E-4CF7-B5DE-BB6282F7075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362890" y="5155943"/>
            <a:ext cx="2468880" cy="188912"/>
          </a:xfrm>
        </p:spPr>
        <p:txBody>
          <a:bodyPr lIns="0">
            <a:noAutofit/>
          </a:bodyPr>
          <a:lstStyle>
            <a:lvl1pPr marL="0" indent="0">
              <a:buNone/>
              <a:defRPr sz="14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First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31" name="Text Placeholder 18">
            <a:extLst>
              <a:ext uri="{FF2B5EF4-FFF2-40B4-BE49-F238E27FC236}">
                <a16:creationId xmlns:a16="http://schemas.microsoft.com/office/drawing/2014/main" id="{D7700E18-15B3-4681-A9DD-0C6F6DE7F96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362890" y="5500205"/>
            <a:ext cx="2468880" cy="461088"/>
          </a:xfrm>
        </p:spPr>
        <p:txBody>
          <a:bodyPr lIns="0">
            <a:noAutofit/>
          </a:bodyPr>
          <a:lstStyle>
            <a:lvl1pPr marL="0" indent="0">
              <a:buNone/>
              <a:defRPr sz="1100">
                <a:solidFill>
                  <a:schemeClr val="bg2">
                    <a:lumMod val="50000"/>
                  </a:schemeClr>
                </a:solidFill>
                <a:latin typeface="+mn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1EDC63C-5D8C-41FD-857B-B939F7450147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E8E7E48-4A39-466D-A3D0-BF87AEFDAE01}"/>
              </a:ext>
            </a:extLst>
          </p:cNvPr>
          <p:cNvCxnSpPr>
            <a:cxnSpLocks/>
          </p:cNvCxnSpPr>
          <p:nvPr userDrawn="1"/>
        </p:nvCxnSpPr>
        <p:spPr>
          <a:xfrm>
            <a:off x="404432" y="4796477"/>
            <a:ext cx="2468880" cy="0"/>
          </a:xfrm>
          <a:prstGeom prst="line">
            <a:avLst/>
          </a:prstGeom>
          <a:ln w="857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98EF327-4340-4E7B-8A30-8AEE034138FA}"/>
              </a:ext>
            </a:extLst>
          </p:cNvPr>
          <p:cNvCxnSpPr>
            <a:cxnSpLocks/>
          </p:cNvCxnSpPr>
          <p:nvPr userDrawn="1"/>
        </p:nvCxnSpPr>
        <p:spPr>
          <a:xfrm>
            <a:off x="3383661" y="4796477"/>
            <a:ext cx="2468880" cy="0"/>
          </a:xfrm>
          <a:prstGeom prst="line">
            <a:avLst/>
          </a:prstGeom>
          <a:ln w="857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F77EE5D-8EAB-42FD-B124-684E678427C0}"/>
              </a:ext>
            </a:extLst>
          </p:cNvPr>
          <p:cNvCxnSpPr>
            <a:cxnSpLocks/>
          </p:cNvCxnSpPr>
          <p:nvPr userDrawn="1"/>
        </p:nvCxnSpPr>
        <p:spPr>
          <a:xfrm>
            <a:off x="9342120" y="4796477"/>
            <a:ext cx="2468880" cy="0"/>
          </a:xfrm>
          <a:prstGeom prst="line">
            <a:avLst/>
          </a:prstGeom>
          <a:ln w="857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ED4EC98-51CC-4C7E-AC85-1007A1234C38}"/>
              </a:ext>
            </a:extLst>
          </p:cNvPr>
          <p:cNvCxnSpPr>
            <a:cxnSpLocks/>
          </p:cNvCxnSpPr>
          <p:nvPr userDrawn="1"/>
        </p:nvCxnSpPr>
        <p:spPr>
          <a:xfrm>
            <a:off x="6362890" y="4796477"/>
            <a:ext cx="2468880" cy="0"/>
          </a:xfrm>
          <a:prstGeom prst="line">
            <a:avLst/>
          </a:prstGeom>
          <a:ln w="857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2699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Project Team (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lvl="0"/>
            <a:r>
              <a:rPr lang="en-US"/>
              <a:t>Click to edit 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BE9174-5DED-44D3-9BE8-13881A7F2B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AAE51A4C-6832-4DE8-A185-8E23CE910C0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04432" y="2364900"/>
            <a:ext cx="2103120" cy="2395332"/>
          </a:xfrm>
          <a:noFill/>
          <a:ln>
            <a:noFill/>
          </a:ln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12E3A3B0-84BD-413D-B49A-BEC3177777A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730294" y="2364900"/>
            <a:ext cx="2103120" cy="2395332"/>
          </a:xfrm>
          <a:noFill/>
          <a:ln>
            <a:noFill/>
          </a:ln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0F418052-0020-4FE1-B63C-B0D7615D4ED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382018" y="2364900"/>
            <a:ext cx="2103120" cy="2395332"/>
          </a:xfrm>
          <a:noFill/>
          <a:ln>
            <a:noFill/>
          </a:ln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0DFFDEBB-F5C3-4A59-9D3B-8C74DE14EC0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056156" y="2364900"/>
            <a:ext cx="2103120" cy="2395332"/>
          </a:xfrm>
          <a:noFill/>
          <a:ln>
            <a:noFill/>
          </a:ln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64D6BB6-6F94-4584-882E-AED523E996D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04432" y="5159535"/>
            <a:ext cx="2103120" cy="188912"/>
          </a:xfrm>
        </p:spPr>
        <p:txBody>
          <a:bodyPr lIns="0">
            <a:noAutofit/>
          </a:bodyPr>
          <a:lstStyle>
            <a:lvl1pPr marL="0" indent="0">
              <a:buNone/>
              <a:defRPr sz="14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First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4297364D-82B0-44E2-8A10-86C26E73A3A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4432" y="5503797"/>
            <a:ext cx="2103120" cy="461088"/>
          </a:xfrm>
        </p:spPr>
        <p:txBody>
          <a:bodyPr lIns="0">
            <a:noAutofit/>
          </a:bodyPr>
          <a:lstStyle>
            <a:lvl1pPr marL="0" indent="0">
              <a:buNone/>
              <a:defRPr sz="1100">
                <a:solidFill>
                  <a:schemeClr val="bg2">
                    <a:lumMod val="50000"/>
                  </a:schemeClr>
                </a:solidFill>
                <a:latin typeface="+mn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6" name="Text Placeholder 18">
            <a:extLst>
              <a:ext uri="{FF2B5EF4-FFF2-40B4-BE49-F238E27FC236}">
                <a16:creationId xmlns:a16="http://schemas.microsoft.com/office/drawing/2014/main" id="{9CDBFC8D-7730-40CF-B186-B30EA9EE2D4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730294" y="5159535"/>
            <a:ext cx="2103120" cy="188912"/>
          </a:xfrm>
        </p:spPr>
        <p:txBody>
          <a:bodyPr lIns="0">
            <a:noAutofit/>
          </a:bodyPr>
          <a:lstStyle>
            <a:lvl1pPr marL="0" indent="0">
              <a:buNone/>
              <a:defRPr sz="14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First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27" name="Text Placeholder 18">
            <a:extLst>
              <a:ext uri="{FF2B5EF4-FFF2-40B4-BE49-F238E27FC236}">
                <a16:creationId xmlns:a16="http://schemas.microsoft.com/office/drawing/2014/main" id="{D467025A-63E2-4FBE-AB2B-649863908EC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730294" y="5503797"/>
            <a:ext cx="2103120" cy="461088"/>
          </a:xfrm>
        </p:spPr>
        <p:txBody>
          <a:bodyPr lIns="0">
            <a:noAutofit/>
          </a:bodyPr>
          <a:lstStyle>
            <a:lvl1pPr marL="0" indent="0">
              <a:buNone/>
              <a:defRPr sz="1100">
                <a:solidFill>
                  <a:schemeClr val="bg2">
                    <a:lumMod val="50000"/>
                  </a:schemeClr>
                </a:solidFill>
                <a:latin typeface="+mn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8" name="Text Placeholder 18">
            <a:extLst>
              <a:ext uri="{FF2B5EF4-FFF2-40B4-BE49-F238E27FC236}">
                <a16:creationId xmlns:a16="http://schemas.microsoft.com/office/drawing/2014/main" id="{97870B90-262B-45CE-B60A-AD1EF5C4417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382018" y="5159535"/>
            <a:ext cx="2103120" cy="188912"/>
          </a:xfrm>
        </p:spPr>
        <p:txBody>
          <a:bodyPr lIns="0">
            <a:noAutofit/>
          </a:bodyPr>
          <a:lstStyle>
            <a:lvl1pPr marL="0" indent="0">
              <a:buNone/>
              <a:defRPr sz="14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First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29" name="Text Placeholder 18">
            <a:extLst>
              <a:ext uri="{FF2B5EF4-FFF2-40B4-BE49-F238E27FC236}">
                <a16:creationId xmlns:a16="http://schemas.microsoft.com/office/drawing/2014/main" id="{6E20DE6D-D024-4C7C-BC1D-ED186F21923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382018" y="5503797"/>
            <a:ext cx="2103120" cy="461088"/>
          </a:xfrm>
        </p:spPr>
        <p:txBody>
          <a:bodyPr lIns="0">
            <a:noAutofit/>
          </a:bodyPr>
          <a:lstStyle>
            <a:lvl1pPr marL="0" indent="0">
              <a:buNone/>
              <a:defRPr sz="1100">
                <a:solidFill>
                  <a:schemeClr val="bg2">
                    <a:lumMod val="50000"/>
                  </a:schemeClr>
                </a:solidFill>
                <a:latin typeface="+mn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30" name="Text Placeholder 18">
            <a:extLst>
              <a:ext uri="{FF2B5EF4-FFF2-40B4-BE49-F238E27FC236}">
                <a16:creationId xmlns:a16="http://schemas.microsoft.com/office/drawing/2014/main" id="{529C3EEF-6C4E-4CF7-B5DE-BB6282F7075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056156" y="5159535"/>
            <a:ext cx="2103120" cy="188912"/>
          </a:xfrm>
        </p:spPr>
        <p:txBody>
          <a:bodyPr lIns="0">
            <a:noAutofit/>
          </a:bodyPr>
          <a:lstStyle>
            <a:lvl1pPr marL="0" indent="0">
              <a:buNone/>
              <a:defRPr sz="14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First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31" name="Text Placeholder 18">
            <a:extLst>
              <a:ext uri="{FF2B5EF4-FFF2-40B4-BE49-F238E27FC236}">
                <a16:creationId xmlns:a16="http://schemas.microsoft.com/office/drawing/2014/main" id="{D7700E18-15B3-4681-A9DD-0C6F6DE7F96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056156" y="5503797"/>
            <a:ext cx="2103120" cy="461088"/>
          </a:xfrm>
        </p:spPr>
        <p:txBody>
          <a:bodyPr lIns="0">
            <a:noAutofit/>
          </a:bodyPr>
          <a:lstStyle>
            <a:lvl1pPr marL="0" indent="0">
              <a:buNone/>
              <a:defRPr sz="1100">
                <a:solidFill>
                  <a:schemeClr val="bg2">
                    <a:lumMod val="50000"/>
                  </a:schemeClr>
                </a:solidFill>
                <a:latin typeface="+mn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1EDC63C-5D8C-41FD-857B-B939F7450147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E8E7E48-4A39-466D-A3D0-BF87AEFDAE01}"/>
              </a:ext>
            </a:extLst>
          </p:cNvPr>
          <p:cNvCxnSpPr>
            <a:cxnSpLocks/>
          </p:cNvCxnSpPr>
          <p:nvPr userDrawn="1"/>
        </p:nvCxnSpPr>
        <p:spPr>
          <a:xfrm>
            <a:off x="404432" y="4796477"/>
            <a:ext cx="2103120" cy="0"/>
          </a:xfrm>
          <a:prstGeom prst="line">
            <a:avLst/>
          </a:prstGeom>
          <a:ln w="857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98EF327-4340-4E7B-8A30-8AEE034138FA}"/>
              </a:ext>
            </a:extLst>
          </p:cNvPr>
          <p:cNvCxnSpPr>
            <a:cxnSpLocks/>
          </p:cNvCxnSpPr>
          <p:nvPr userDrawn="1"/>
        </p:nvCxnSpPr>
        <p:spPr>
          <a:xfrm>
            <a:off x="2730294" y="4796477"/>
            <a:ext cx="2103120" cy="0"/>
          </a:xfrm>
          <a:prstGeom prst="line">
            <a:avLst/>
          </a:prstGeom>
          <a:ln w="857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F77EE5D-8EAB-42FD-B124-684E678427C0}"/>
              </a:ext>
            </a:extLst>
          </p:cNvPr>
          <p:cNvCxnSpPr>
            <a:cxnSpLocks/>
          </p:cNvCxnSpPr>
          <p:nvPr userDrawn="1"/>
        </p:nvCxnSpPr>
        <p:spPr>
          <a:xfrm>
            <a:off x="7382018" y="4796477"/>
            <a:ext cx="2103120" cy="0"/>
          </a:xfrm>
          <a:prstGeom prst="line">
            <a:avLst/>
          </a:prstGeom>
          <a:ln w="857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ED4EC98-51CC-4C7E-AC85-1007A1234C38}"/>
              </a:ext>
            </a:extLst>
          </p:cNvPr>
          <p:cNvCxnSpPr>
            <a:cxnSpLocks/>
          </p:cNvCxnSpPr>
          <p:nvPr userDrawn="1"/>
        </p:nvCxnSpPr>
        <p:spPr>
          <a:xfrm>
            <a:off x="5056156" y="4796477"/>
            <a:ext cx="2103120" cy="0"/>
          </a:xfrm>
          <a:prstGeom prst="line">
            <a:avLst/>
          </a:prstGeom>
          <a:ln w="857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4">
            <a:extLst>
              <a:ext uri="{FF2B5EF4-FFF2-40B4-BE49-F238E27FC236}">
                <a16:creationId xmlns:a16="http://schemas.microsoft.com/office/drawing/2014/main" id="{6DC78B1C-D7D4-4EFD-8F70-79648457671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9707880" y="2364900"/>
            <a:ext cx="2103120" cy="2395332"/>
          </a:xfrm>
          <a:noFill/>
          <a:ln>
            <a:noFill/>
          </a:ln>
        </p:spPr>
        <p:txBody>
          <a:bodyPr tIns="73152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BC8807EC-2533-4E51-9F7D-F2C4F2593D7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707880" y="5159535"/>
            <a:ext cx="2103120" cy="188912"/>
          </a:xfrm>
        </p:spPr>
        <p:txBody>
          <a:bodyPr lIns="0">
            <a:noAutofit/>
          </a:bodyPr>
          <a:lstStyle>
            <a:lvl1pPr marL="0" indent="0">
              <a:buNone/>
              <a:defRPr sz="14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First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23" name="Text Placeholder 18">
            <a:extLst>
              <a:ext uri="{FF2B5EF4-FFF2-40B4-BE49-F238E27FC236}">
                <a16:creationId xmlns:a16="http://schemas.microsoft.com/office/drawing/2014/main" id="{1A9DE488-818F-4B47-B3DF-CEBB0199A03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707880" y="5503797"/>
            <a:ext cx="2103120" cy="461088"/>
          </a:xfrm>
        </p:spPr>
        <p:txBody>
          <a:bodyPr lIns="0">
            <a:noAutofit/>
          </a:bodyPr>
          <a:lstStyle>
            <a:lvl1pPr marL="0" indent="0">
              <a:buNone/>
              <a:defRPr sz="1100">
                <a:solidFill>
                  <a:schemeClr val="bg2">
                    <a:lumMod val="50000"/>
                  </a:schemeClr>
                </a:solidFill>
                <a:latin typeface="+mn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BED6E97-E8FA-44FA-8C25-A9C5D58C12F7}"/>
              </a:ext>
            </a:extLst>
          </p:cNvPr>
          <p:cNvCxnSpPr>
            <a:cxnSpLocks/>
          </p:cNvCxnSpPr>
          <p:nvPr userDrawn="1"/>
        </p:nvCxnSpPr>
        <p:spPr>
          <a:xfrm>
            <a:off x="9707880" y="4796477"/>
            <a:ext cx="2103120" cy="0"/>
          </a:xfrm>
          <a:prstGeom prst="line">
            <a:avLst/>
          </a:prstGeom>
          <a:ln w="857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24005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 Big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lvl="0"/>
            <a:r>
              <a:rPr lang="en-US"/>
              <a:t>Click to edit 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BE9174-5DED-44D3-9BE8-13881A7F2B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AAE51A4C-6832-4DE8-A185-8E23CE910C0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1000" y="1828800"/>
            <a:ext cx="1672266" cy="1386190"/>
          </a:xfrm>
          <a:noFill/>
          <a:ln>
            <a:noFill/>
          </a:ln>
        </p:spPr>
        <p:txBody>
          <a:bodyPr tIns="73152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12E3A3B0-84BD-413D-B49A-BEC3177777A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332547" y="1828800"/>
            <a:ext cx="1672266" cy="1386190"/>
          </a:xfrm>
          <a:noFill/>
          <a:ln>
            <a:noFill/>
          </a:ln>
        </p:spPr>
        <p:txBody>
          <a:bodyPr tIns="73152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0F418052-0020-4FE1-B63C-B0D7615D4ED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284094" y="1828800"/>
            <a:ext cx="1672266" cy="1386190"/>
          </a:xfrm>
          <a:noFill/>
          <a:ln>
            <a:noFill/>
          </a:ln>
        </p:spPr>
        <p:txBody>
          <a:bodyPr tIns="73152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0DFFDEBB-F5C3-4A59-9D3B-8C74DE14EC0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35641" y="1828800"/>
            <a:ext cx="1672266" cy="1386190"/>
          </a:xfrm>
          <a:noFill/>
          <a:ln>
            <a:noFill/>
          </a:ln>
        </p:spPr>
        <p:txBody>
          <a:bodyPr tIns="73152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E2DBD270-63E8-475C-A347-BEB1D1B36A3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87188" y="1828800"/>
            <a:ext cx="1672266" cy="1386190"/>
          </a:xfrm>
          <a:noFill/>
          <a:ln>
            <a:noFill/>
          </a:ln>
        </p:spPr>
        <p:txBody>
          <a:bodyPr tIns="73152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64D6BB6-6F94-4584-882E-AED523E996D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81758" y="3394976"/>
            <a:ext cx="1866492" cy="178504"/>
          </a:xfrm>
        </p:spPr>
        <p:txBody>
          <a:bodyPr lIns="0">
            <a:noAutofit/>
          </a:bodyPr>
          <a:lstStyle>
            <a:lvl1pPr marL="0" indent="0">
              <a:buNone/>
              <a:defRPr sz="11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First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4297364D-82B0-44E2-8A10-86C26E73A3A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81758" y="3684247"/>
            <a:ext cx="1866492" cy="371235"/>
          </a:xfrm>
        </p:spPr>
        <p:txBody>
          <a:bodyPr lIns="0">
            <a:noAutofit/>
          </a:bodyPr>
          <a:lstStyle>
            <a:lvl1pPr marL="0" indent="0">
              <a:buNone/>
              <a:defRPr lang="en-US" sz="1000" dirty="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4" name="Picture Placeholder 4">
            <a:extLst>
              <a:ext uri="{FF2B5EF4-FFF2-40B4-BE49-F238E27FC236}">
                <a16:creationId xmlns:a16="http://schemas.microsoft.com/office/drawing/2014/main" id="{D11FD98C-5448-45A2-A0C9-72447F9D325B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0138734" y="1828800"/>
            <a:ext cx="1672266" cy="1386190"/>
          </a:xfrm>
          <a:noFill/>
          <a:ln>
            <a:noFill/>
          </a:ln>
        </p:spPr>
        <p:txBody>
          <a:bodyPr tIns="73152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1" name="Text Placeholder 18">
            <a:extLst>
              <a:ext uri="{FF2B5EF4-FFF2-40B4-BE49-F238E27FC236}">
                <a16:creationId xmlns:a16="http://schemas.microsoft.com/office/drawing/2014/main" id="{B0CDE989-10D2-4938-BCD4-F4C7062813E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336393" y="3394976"/>
            <a:ext cx="1866492" cy="178504"/>
          </a:xfrm>
        </p:spPr>
        <p:txBody>
          <a:bodyPr lIns="0">
            <a:noAutofit/>
          </a:bodyPr>
          <a:lstStyle>
            <a:lvl1pPr marL="0" indent="0">
              <a:buNone/>
              <a:defRPr sz="11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First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42" name="Text Placeholder 18">
            <a:extLst>
              <a:ext uri="{FF2B5EF4-FFF2-40B4-BE49-F238E27FC236}">
                <a16:creationId xmlns:a16="http://schemas.microsoft.com/office/drawing/2014/main" id="{6D33E218-962C-4DAD-A15C-4D53A1ED220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284471" y="3394976"/>
            <a:ext cx="1866492" cy="178504"/>
          </a:xfrm>
        </p:spPr>
        <p:txBody>
          <a:bodyPr lIns="0">
            <a:noAutofit/>
          </a:bodyPr>
          <a:lstStyle>
            <a:lvl1pPr marL="0" indent="0">
              <a:buNone/>
              <a:defRPr sz="11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First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43" name="Text Placeholder 18">
            <a:extLst>
              <a:ext uri="{FF2B5EF4-FFF2-40B4-BE49-F238E27FC236}">
                <a16:creationId xmlns:a16="http://schemas.microsoft.com/office/drawing/2014/main" id="{DB8C822B-8927-4BD5-BC23-58478D7CCA4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236018" y="3394976"/>
            <a:ext cx="1866492" cy="178504"/>
          </a:xfrm>
        </p:spPr>
        <p:txBody>
          <a:bodyPr lIns="0">
            <a:noAutofit/>
          </a:bodyPr>
          <a:lstStyle>
            <a:lvl1pPr marL="0" indent="0">
              <a:buNone/>
              <a:defRPr sz="11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First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44" name="Text Placeholder 18">
            <a:extLst>
              <a:ext uri="{FF2B5EF4-FFF2-40B4-BE49-F238E27FC236}">
                <a16:creationId xmlns:a16="http://schemas.microsoft.com/office/drawing/2014/main" id="{68C8495B-5E84-48CA-A633-899147746B7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187565" y="3394976"/>
            <a:ext cx="1866492" cy="178504"/>
          </a:xfrm>
        </p:spPr>
        <p:txBody>
          <a:bodyPr lIns="0">
            <a:noAutofit/>
          </a:bodyPr>
          <a:lstStyle>
            <a:lvl1pPr marL="0" indent="0">
              <a:buNone/>
              <a:defRPr sz="11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First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45" name="Text Placeholder 18">
            <a:extLst>
              <a:ext uri="{FF2B5EF4-FFF2-40B4-BE49-F238E27FC236}">
                <a16:creationId xmlns:a16="http://schemas.microsoft.com/office/drawing/2014/main" id="{6620288C-B699-44F1-902A-99B5F9C1269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0139111" y="3394976"/>
            <a:ext cx="1866492" cy="178504"/>
          </a:xfrm>
        </p:spPr>
        <p:txBody>
          <a:bodyPr lIns="0">
            <a:noAutofit/>
          </a:bodyPr>
          <a:lstStyle>
            <a:lvl1pPr marL="0" indent="0">
              <a:buNone/>
              <a:defRPr sz="11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First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46" name="Text Placeholder 18">
            <a:extLst>
              <a:ext uri="{FF2B5EF4-FFF2-40B4-BE49-F238E27FC236}">
                <a16:creationId xmlns:a16="http://schemas.microsoft.com/office/drawing/2014/main" id="{7F39F23E-5457-4025-8200-9DCF267914B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336393" y="3684247"/>
            <a:ext cx="1866492" cy="371235"/>
          </a:xfrm>
        </p:spPr>
        <p:txBody>
          <a:bodyPr lIns="0">
            <a:noAutofit/>
          </a:bodyPr>
          <a:lstStyle>
            <a:lvl1pPr marL="0" indent="0">
              <a:buNone/>
              <a:defRPr lang="en-US" sz="1000" dirty="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47" name="Text Placeholder 18">
            <a:extLst>
              <a:ext uri="{FF2B5EF4-FFF2-40B4-BE49-F238E27FC236}">
                <a16:creationId xmlns:a16="http://schemas.microsoft.com/office/drawing/2014/main" id="{CDC4DA34-25B4-42E5-82B3-93A11E25FC5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284471" y="3684247"/>
            <a:ext cx="1866492" cy="371235"/>
          </a:xfrm>
        </p:spPr>
        <p:txBody>
          <a:bodyPr lIns="0">
            <a:noAutofit/>
          </a:bodyPr>
          <a:lstStyle>
            <a:lvl1pPr marL="0" indent="0">
              <a:buNone/>
              <a:defRPr lang="en-US" sz="1000" dirty="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48" name="Text Placeholder 18">
            <a:extLst>
              <a:ext uri="{FF2B5EF4-FFF2-40B4-BE49-F238E27FC236}">
                <a16:creationId xmlns:a16="http://schemas.microsoft.com/office/drawing/2014/main" id="{2CEA894A-846B-4DBC-AC50-5B0FB599C13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236018" y="3684247"/>
            <a:ext cx="1866492" cy="371235"/>
          </a:xfrm>
        </p:spPr>
        <p:txBody>
          <a:bodyPr lIns="0">
            <a:noAutofit/>
          </a:bodyPr>
          <a:lstStyle>
            <a:lvl1pPr marL="0" indent="0">
              <a:buNone/>
              <a:defRPr lang="en-US" sz="1000" dirty="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49" name="Text Placeholder 18">
            <a:extLst>
              <a:ext uri="{FF2B5EF4-FFF2-40B4-BE49-F238E27FC236}">
                <a16:creationId xmlns:a16="http://schemas.microsoft.com/office/drawing/2014/main" id="{01DC45DC-A9EF-4356-92AD-0362EFA972E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187565" y="3684247"/>
            <a:ext cx="1866492" cy="371235"/>
          </a:xfrm>
        </p:spPr>
        <p:txBody>
          <a:bodyPr lIns="0">
            <a:noAutofit/>
          </a:bodyPr>
          <a:lstStyle>
            <a:lvl1pPr marL="0" indent="0">
              <a:buNone/>
              <a:defRPr lang="en-US" sz="1000" dirty="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50" name="Text Placeholder 18">
            <a:extLst>
              <a:ext uri="{FF2B5EF4-FFF2-40B4-BE49-F238E27FC236}">
                <a16:creationId xmlns:a16="http://schemas.microsoft.com/office/drawing/2014/main" id="{6B432251-E7B9-4C27-BA9F-C6B7CAA21D41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0139111" y="3684247"/>
            <a:ext cx="1866492" cy="371235"/>
          </a:xfrm>
        </p:spPr>
        <p:txBody>
          <a:bodyPr lIns="0">
            <a:noAutofit/>
          </a:bodyPr>
          <a:lstStyle>
            <a:lvl1pPr marL="0" indent="0">
              <a:buNone/>
              <a:defRPr lang="en-US" sz="1000" dirty="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75" name="Picture Placeholder 4">
            <a:extLst>
              <a:ext uri="{FF2B5EF4-FFF2-40B4-BE49-F238E27FC236}">
                <a16:creationId xmlns:a16="http://schemas.microsoft.com/office/drawing/2014/main" id="{BBF5A094-EA43-4E44-96CD-6C3474132A8B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381000" y="4236182"/>
            <a:ext cx="1672266" cy="1386400"/>
          </a:xfrm>
          <a:noFill/>
          <a:ln>
            <a:noFill/>
          </a:ln>
        </p:spPr>
        <p:txBody>
          <a:bodyPr tIns="73152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6" name="Picture Placeholder 4">
            <a:extLst>
              <a:ext uri="{FF2B5EF4-FFF2-40B4-BE49-F238E27FC236}">
                <a16:creationId xmlns:a16="http://schemas.microsoft.com/office/drawing/2014/main" id="{22505DF2-90DF-44CC-97A2-D36213AF32A0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2332547" y="4236182"/>
            <a:ext cx="1672266" cy="1386400"/>
          </a:xfrm>
          <a:noFill/>
          <a:ln>
            <a:noFill/>
          </a:ln>
        </p:spPr>
        <p:txBody>
          <a:bodyPr tIns="73152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7" name="Picture Placeholder 4">
            <a:extLst>
              <a:ext uri="{FF2B5EF4-FFF2-40B4-BE49-F238E27FC236}">
                <a16:creationId xmlns:a16="http://schemas.microsoft.com/office/drawing/2014/main" id="{2EA1C2AF-DFDC-4B7C-BFBC-07F57356138C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4284094" y="4236182"/>
            <a:ext cx="1672266" cy="1386400"/>
          </a:xfrm>
          <a:noFill/>
          <a:ln>
            <a:noFill/>
          </a:ln>
        </p:spPr>
        <p:txBody>
          <a:bodyPr tIns="73152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8" name="Picture Placeholder 4">
            <a:extLst>
              <a:ext uri="{FF2B5EF4-FFF2-40B4-BE49-F238E27FC236}">
                <a16:creationId xmlns:a16="http://schemas.microsoft.com/office/drawing/2014/main" id="{D5C5843D-D698-43B6-ABB6-B9F27B182EF0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6235641" y="4236182"/>
            <a:ext cx="1672266" cy="1386400"/>
          </a:xfrm>
          <a:noFill/>
          <a:ln>
            <a:noFill/>
          </a:ln>
        </p:spPr>
        <p:txBody>
          <a:bodyPr tIns="73152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9" name="Picture Placeholder 4">
            <a:extLst>
              <a:ext uri="{FF2B5EF4-FFF2-40B4-BE49-F238E27FC236}">
                <a16:creationId xmlns:a16="http://schemas.microsoft.com/office/drawing/2014/main" id="{58501016-1C45-4B09-8796-AA5402991F2F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8187188" y="4236182"/>
            <a:ext cx="1672266" cy="1386400"/>
          </a:xfrm>
          <a:noFill/>
          <a:ln>
            <a:noFill/>
          </a:ln>
        </p:spPr>
        <p:txBody>
          <a:bodyPr tIns="73152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1" name="Text Placeholder 18">
            <a:extLst>
              <a:ext uri="{FF2B5EF4-FFF2-40B4-BE49-F238E27FC236}">
                <a16:creationId xmlns:a16="http://schemas.microsoft.com/office/drawing/2014/main" id="{0DFDDD51-B3E6-46B6-B91E-9AE73119E41F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81758" y="5802358"/>
            <a:ext cx="1866492" cy="178504"/>
          </a:xfrm>
        </p:spPr>
        <p:txBody>
          <a:bodyPr lIns="0">
            <a:noAutofit/>
          </a:bodyPr>
          <a:lstStyle>
            <a:lvl1pPr marL="0" indent="0">
              <a:buNone/>
              <a:defRPr sz="11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First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82" name="Text Placeholder 18">
            <a:extLst>
              <a:ext uri="{FF2B5EF4-FFF2-40B4-BE49-F238E27FC236}">
                <a16:creationId xmlns:a16="http://schemas.microsoft.com/office/drawing/2014/main" id="{B1ECAE5B-08EA-40DE-A39C-54BD83C530E9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381758" y="6091629"/>
            <a:ext cx="1866492" cy="371235"/>
          </a:xfrm>
        </p:spPr>
        <p:txBody>
          <a:bodyPr lIns="0">
            <a:noAutofit/>
          </a:bodyPr>
          <a:lstStyle>
            <a:lvl1pPr marL="0" indent="0">
              <a:buNone/>
              <a:defRPr lang="en-US" sz="1000" dirty="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83" name="Picture Placeholder 4">
            <a:extLst>
              <a:ext uri="{FF2B5EF4-FFF2-40B4-BE49-F238E27FC236}">
                <a16:creationId xmlns:a16="http://schemas.microsoft.com/office/drawing/2014/main" id="{470F3C2F-24F4-43D9-8584-6F908CD03852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0138734" y="4236182"/>
            <a:ext cx="1672266" cy="1386400"/>
          </a:xfrm>
          <a:noFill/>
          <a:ln>
            <a:noFill/>
          </a:ln>
        </p:spPr>
        <p:txBody>
          <a:bodyPr tIns="73152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9" name="Text Placeholder 18">
            <a:extLst>
              <a:ext uri="{FF2B5EF4-FFF2-40B4-BE49-F238E27FC236}">
                <a16:creationId xmlns:a16="http://schemas.microsoft.com/office/drawing/2014/main" id="{D0376FB2-EC0B-4535-96EB-CB81DCB3CA27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336393" y="5802358"/>
            <a:ext cx="1866492" cy="178504"/>
          </a:xfrm>
        </p:spPr>
        <p:txBody>
          <a:bodyPr lIns="0">
            <a:noAutofit/>
          </a:bodyPr>
          <a:lstStyle>
            <a:lvl1pPr marL="0" indent="0">
              <a:buNone/>
              <a:defRPr sz="11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First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90" name="Text Placeholder 18">
            <a:extLst>
              <a:ext uri="{FF2B5EF4-FFF2-40B4-BE49-F238E27FC236}">
                <a16:creationId xmlns:a16="http://schemas.microsoft.com/office/drawing/2014/main" id="{6B4C7AF3-E97D-4E58-9EEA-3BC797639049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4284471" y="5802358"/>
            <a:ext cx="1866492" cy="178504"/>
          </a:xfrm>
        </p:spPr>
        <p:txBody>
          <a:bodyPr lIns="0">
            <a:noAutofit/>
          </a:bodyPr>
          <a:lstStyle>
            <a:lvl1pPr marL="0" indent="0">
              <a:buNone/>
              <a:defRPr sz="11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First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91" name="Text Placeholder 18">
            <a:extLst>
              <a:ext uri="{FF2B5EF4-FFF2-40B4-BE49-F238E27FC236}">
                <a16:creationId xmlns:a16="http://schemas.microsoft.com/office/drawing/2014/main" id="{DFF6C7BA-EE07-42C9-8C64-2187E0777D70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6236018" y="5802358"/>
            <a:ext cx="1866492" cy="178504"/>
          </a:xfrm>
        </p:spPr>
        <p:txBody>
          <a:bodyPr lIns="0">
            <a:noAutofit/>
          </a:bodyPr>
          <a:lstStyle>
            <a:lvl1pPr marL="0" indent="0">
              <a:buNone/>
              <a:defRPr sz="11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First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92" name="Text Placeholder 18">
            <a:extLst>
              <a:ext uri="{FF2B5EF4-FFF2-40B4-BE49-F238E27FC236}">
                <a16:creationId xmlns:a16="http://schemas.microsoft.com/office/drawing/2014/main" id="{07E28D6F-6092-43D9-8714-80D6C73C610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8187565" y="5802358"/>
            <a:ext cx="1866492" cy="178504"/>
          </a:xfrm>
        </p:spPr>
        <p:txBody>
          <a:bodyPr lIns="0">
            <a:noAutofit/>
          </a:bodyPr>
          <a:lstStyle>
            <a:lvl1pPr marL="0" indent="0">
              <a:buNone/>
              <a:defRPr sz="11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First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93" name="Text Placeholder 18">
            <a:extLst>
              <a:ext uri="{FF2B5EF4-FFF2-40B4-BE49-F238E27FC236}">
                <a16:creationId xmlns:a16="http://schemas.microsoft.com/office/drawing/2014/main" id="{2FFDB61B-B753-46DE-83F0-1C3637288BF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0139111" y="5802358"/>
            <a:ext cx="1866492" cy="178504"/>
          </a:xfrm>
        </p:spPr>
        <p:txBody>
          <a:bodyPr lIns="0">
            <a:noAutofit/>
          </a:bodyPr>
          <a:lstStyle>
            <a:lvl1pPr marL="0" indent="0">
              <a:buNone/>
              <a:defRPr sz="1100" b="1">
                <a:solidFill>
                  <a:schemeClr val="tx2"/>
                </a:solidFill>
                <a:latin typeface="+mj-lt"/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First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94" name="Text Placeholder 18">
            <a:extLst>
              <a:ext uri="{FF2B5EF4-FFF2-40B4-BE49-F238E27FC236}">
                <a16:creationId xmlns:a16="http://schemas.microsoft.com/office/drawing/2014/main" id="{8D2E891C-532D-4119-8670-3BEC600C36DC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2336393" y="6091629"/>
            <a:ext cx="1866492" cy="371235"/>
          </a:xfrm>
        </p:spPr>
        <p:txBody>
          <a:bodyPr lIns="0">
            <a:noAutofit/>
          </a:bodyPr>
          <a:lstStyle>
            <a:lvl1pPr marL="0" indent="0">
              <a:buNone/>
              <a:defRPr lang="en-US" sz="1000" dirty="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95" name="Text Placeholder 18">
            <a:extLst>
              <a:ext uri="{FF2B5EF4-FFF2-40B4-BE49-F238E27FC236}">
                <a16:creationId xmlns:a16="http://schemas.microsoft.com/office/drawing/2014/main" id="{6856F5CA-5435-4721-B44A-B2C58E2776A6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4284471" y="6091629"/>
            <a:ext cx="1866492" cy="371235"/>
          </a:xfrm>
        </p:spPr>
        <p:txBody>
          <a:bodyPr lIns="0">
            <a:noAutofit/>
          </a:bodyPr>
          <a:lstStyle>
            <a:lvl1pPr marL="0" indent="0">
              <a:buNone/>
              <a:defRPr lang="en-US" sz="1000" dirty="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96" name="Text Placeholder 18">
            <a:extLst>
              <a:ext uri="{FF2B5EF4-FFF2-40B4-BE49-F238E27FC236}">
                <a16:creationId xmlns:a16="http://schemas.microsoft.com/office/drawing/2014/main" id="{9B11DBD6-7413-4761-BD6F-B96A3A6F3109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236018" y="6091629"/>
            <a:ext cx="1866492" cy="371235"/>
          </a:xfrm>
        </p:spPr>
        <p:txBody>
          <a:bodyPr lIns="0">
            <a:noAutofit/>
          </a:bodyPr>
          <a:lstStyle>
            <a:lvl1pPr marL="0" indent="0">
              <a:buNone/>
              <a:defRPr lang="en-US" sz="1000" dirty="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97" name="Text Placeholder 18">
            <a:extLst>
              <a:ext uri="{FF2B5EF4-FFF2-40B4-BE49-F238E27FC236}">
                <a16:creationId xmlns:a16="http://schemas.microsoft.com/office/drawing/2014/main" id="{22A73A65-88DD-42EF-A47D-43A9D1DA5B97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187565" y="6091629"/>
            <a:ext cx="1866492" cy="371235"/>
          </a:xfrm>
        </p:spPr>
        <p:txBody>
          <a:bodyPr lIns="0">
            <a:noAutofit/>
          </a:bodyPr>
          <a:lstStyle>
            <a:lvl1pPr marL="0" indent="0">
              <a:buNone/>
              <a:defRPr lang="en-US" sz="1000" dirty="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98" name="Text Placeholder 18">
            <a:extLst>
              <a:ext uri="{FF2B5EF4-FFF2-40B4-BE49-F238E27FC236}">
                <a16:creationId xmlns:a16="http://schemas.microsoft.com/office/drawing/2014/main" id="{335142EF-6A8E-4680-B035-78CD1AC66BC3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10139111" y="6091629"/>
            <a:ext cx="1866492" cy="371235"/>
          </a:xfrm>
        </p:spPr>
        <p:txBody>
          <a:bodyPr lIns="0">
            <a:noAutofit/>
          </a:bodyPr>
          <a:lstStyle>
            <a:lvl1pPr marL="0" indent="0">
              <a:buNone/>
              <a:defRPr lang="en-US" sz="1000" dirty="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1400">
                <a:solidFill>
                  <a:schemeClr val="tx2"/>
                </a:solidFill>
                <a:latin typeface="+mj-lt"/>
              </a:defRPr>
            </a:lvl2pPr>
            <a:lvl3pPr>
              <a:defRPr sz="1400">
                <a:solidFill>
                  <a:schemeClr val="tx2"/>
                </a:solidFill>
                <a:latin typeface="+mj-lt"/>
              </a:defRPr>
            </a:lvl3pPr>
            <a:lvl4pPr>
              <a:defRPr sz="1400">
                <a:solidFill>
                  <a:schemeClr val="tx2"/>
                </a:solidFill>
                <a:latin typeface="+mj-lt"/>
              </a:defRPr>
            </a:lvl4pPr>
            <a:lvl5pPr>
              <a:defRPr sz="14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09D7ED6E-8458-4133-B25C-4CBAF700D25E}"/>
              </a:ext>
            </a:extLst>
          </p:cNvPr>
          <p:cNvCxnSpPr>
            <a:cxnSpLocks/>
          </p:cNvCxnSpPr>
          <p:nvPr userDrawn="1"/>
        </p:nvCxnSpPr>
        <p:spPr>
          <a:xfrm>
            <a:off x="381000" y="3254392"/>
            <a:ext cx="1673352" cy="0"/>
          </a:xfrm>
          <a:prstGeom prst="line">
            <a:avLst/>
          </a:prstGeom>
          <a:ln w="857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4194BED3-6701-47C2-B1FD-F0131A2E75C5}"/>
              </a:ext>
            </a:extLst>
          </p:cNvPr>
          <p:cNvCxnSpPr>
            <a:cxnSpLocks/>
          </p:cNvCxnSpPr>
          <p:nvPr userDrawn="1"/>
        </p:nvCxnSpPr>
        <p:spPr>
          <a:xfrm>
            <a:off x="2331461" y="3254392"/>
            <a:ext cx="1673352" cy="0"/>
          </a:xfrm>
          <a:prstGeom prst="line">
            <a:avLst/>
          </a:prstGeom>
          <a:ln w="857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94C23FCA-A0D7-41A2-A2FB-CDB6B8FC63CB}"/>
              </a:ext>
            </a:extLst>
          </p:cNvPr>
          <p:cNvCxnSpPr>
            <a:cxnSpLocks/>
          </p:cNvCxnSpPr>
          <p:nvPr userDrawn="1"/>
        </p:nvCxnSpPr>
        <p:spPr>
          <a:xfrm>
            <a:off x="4283008" y="3254392"/>
            <a:ext cx="1673352" cy="0"/>
          </a:xfrm>
          <a:prstGeom prst="line">
            <a:avLst/>
          </a:prstGeom>
          <a:ln w="857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C25F3321-4DB0-43FD-8CFC-02D09007B362}"/>
              </a:ext>
            </a:extLst>
          </p:cNvPr>
          <p:cNvCxnSpPr>
            <a:cxnSpLocks/>
          </p:cNvCxnSpPr>
          <p:nvPr userDrawn="1"/>
        </p:nvCxnSpPr>
        <p:spPr>
          <a:xfrm>
            <a:off x="6234555" y="3254392"/>
            <a:ext cx="1673352" cy="0"/>
          </a:xfrm>
          <a:prstGeom prst="line">
            <a:avLst/>
          </a:prstGeom>
          <a:ln w="857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5BFC319E-5796-4E60-AD50-51BFB6820B8D}"/>
              </a:ext>
            </a:extLst>
          </p:cNvPr>
          <p:cNvCxnSpPr>
            <a:cxnSpLocks/>
          </p:cNvCxnSpPr>
          <p:nvPr userDrawn="1"/>
        </p:nvCxnSpPr>
        <p:spPr>
          <a:xfrm>
            <a:off x="8186102" y="3254392"/>
            <a:ext cx="1673352" cy="0"/>
          </a:xfrm>
          <a:prstGeom prst="line">
            <a:avLst/>
          </a:prstGeom>
          <a:ln w="857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B38D850E-4F17-4C7C-A69D-560AC05F33B6}"/>
              </a:ext>
            </a:extLst>
          </p:cNvPr>
          <p:cNvCxnSpPr>
            <a:cxnSpLocks/>
          </p:cNvCxnSpPr>
          <p:nvPr userDrawn="1"/>
        </p:nvCxnSpPr>
        <p:spPr>
          <a:xfrm>
            <a:off x="10137648" y="3254392"/>
            <a:ext cx="1673352" cy="0"/>
          </a:xfrm>
          <a:prstGeom prst="line">
            <a:avLst/>
          </a:prstGeom>
          <a:ln w="857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380DF329-125D-4CC2-BBA2-EA246711CB58}"/>
              </a:ext>
            </a:extLst>
          </p:cNvPr>
          <p:cNvCxnSpPr>
            <a:cxnSpLocks/>
          </p:cNvCxnSpPr>
          <p:nvPr userDrawn="1"/>
        </p:nvCxnSpPr>
        <p:spPr>
          <a:xfrm>
            <a:off x="381000" y="5661986"/>
            <a:ext cx="1673352" cy="0"/>
          </a:xfrm>
          <a:prstGeom prst="line">
            <a:avLst/>
          </a:prstGeom>
          <a:ln w="857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DDAF24F6-CD50-4412-9EED-A94047F94E18}"/>
              </a:ext>
            </a:extLst>
          </p:cNvPr>
          <p:cNvCxnSpPr>
            <a:cxnSpLocks/>
          </p:cNvCxnSpPr>
          <p:nvPr userDrawn="1"/>
        </p:nvCxnSpPr>
        <p:spPr>
          <a:xfrm>
            <a:off x="2331461" y="5661986"/>
            <a:ext cx="1673352" cy="0"/>
          </a:xfrm>
          <a:prstGeom prst="line">
            <a:avLst/>
          </a:prstGeom>
          <a:ln w="857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D2A524FC-C50C-47D9-865F-A07E99E80C7C}"/>
              </a:ext>
            </a:extLst>
          </p:cNvPr>
          <p:cNvCxnSpPr>
            <a:cxnSpLocks/>
          </p:cNvCxnSpPr>
          <p:nvPr userDrawn="1"/>
        </p:nvCxnSpPr>
        <p:spPr>
          <a:xfrm>
            <a:off x="4283008" y="5661986"/>
            <a:ext cx="1673352" cy="0"/>
          </a:xfrm>
          <a:prstGeom prst="line">
            <a:avLst/>
          </a:prstGeom>
          <a:ln w="857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22CBA07F-04FF-4B61-95C7-77E5F0AF34B7}"/>
              </a:ext>
            </a:extLst>
          </p:cNvPr>
          <p:cNvCxnSpPr>
            <a:cxnSpLocks/>
          </p:cNvCxnSpPr>
          <p:nvPr userDrawn="1"/>
        </p:nvCxnSpPr>
        <p:spPr>
          <a:xfrm>
            <a:off x="6234555" y="5661986"/>
            <a:ext cx="1673352" cy="0"/>
          </a:xfrm>
          <a:prstGeom prst="line">
            <a:avLst/>
          </a:prstGeom>
          <a:ln w="857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5CA51649-F451-42FE-AFF9-85E5C8EF4A6A}"/>
              </a:ext>
            </a:extLst>
          </p:cNvPr>
          <p:cNvCxnSpPr>
            <a:cxnSpLocks/>
          </p:cNvCxnSpPr>
          <p:nvPr userDrawn="1"/>
        </p:nvCxnSpPr>
        <p:spPr>
          <a:xfrm>
            <a:off x="8186102" y="5661986"/>
            <a:ext cx="1673352" cy="0"/>
          </a:xfrm>
          <a:prstGeom prst="line">
            <a:avLst/>
          </a:prstGeom>
          <a:ln w="857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9024DF6-4254-40FA-B5BA-0683ACE870BD}"/>
              </a:ext>
            </a:extLst>
          </p:cNvPr>
          <p:cNvCxnSpPr>
            <a:cxnSpLocks/>
          </p:cNvCxnSpPr>
          <p:nvPr userDrawn="1"/>
        </p:nvCxnSpPr>
        <p:spPr>
          <a:xfrm>
            <a:off x="10137648" y="5661986"/>
            <a:ext cx="1673352" cy="0"/>
          </a:xfrm>
          <a:prstGeom prst="line">
            <a:avLst/>
          </a:prstGeom>
          <a:ln w="857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7B291A03-0B8B-40F9-AA17-16514CF563AC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55679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k Content- Blan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89065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k Content- Just Header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263FB490-732E-4E7F-86DD-9A0258B37CA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32840BC-21B0-499A-9D86-D5011E0AF959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80676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k Content- General Us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BF2DB7-EE11-416A-9DE6-926EAA18748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263FB490-732E-4E7F-86DD-9A0258B37CA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F972857-5763-4F0E-B21A-08ABDB2203C3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64164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k Content- Copy/Char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BF2DB7-EE11-416A-9DE6-926EAA18748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81000" y="1828800"/>
            <a:ext cx="5577840" cy="47243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DDB53E48-9D7F-46FA-8CB9-FEE43C12851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sp>
        <p:nvSpPr>
          <p:cNvPr id="8" name="Chart Placeholder 7">
            <a:extLst>
              <a:ext uri="{FF2B5EF4-FFF2-40B4-BE49-F238E27FC236}">
                <a16:creationId xmlns:a16="http://schemas.microsoft.com/office/drawing/2014/main" id="{F7E7C804-CEFA-4DE8-9C89-DEAE5091E930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232525" y="1828800"/>
            <a:ext cx="5578475" cy="4724400"/>
          </a:xfrm>
        </p:spPr>
        <p:txBody>
          <a:bodyPr tIns="731520"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chart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01C81A-9DB7-4A53-B891-D7A512A4945C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38377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k Content- Char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14DD7B7C-92EE-45F2-BE31-DE908F3F3CCD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BE7D228D-40A8-4030-8771-94DCA74ADA6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BF46CD4-BB63-42F7-82BC-66C492FC540A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6605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k Content- Chart + Stat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14DD7B7C-92EE-45F2-BE31-DE908F3F3CCD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381000" y="1828801"/>
            <a:ext cx="7671619" cy="4724399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379DE08-48A1-4782-90D6-70137FBB4D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8650" y="1828800"/>
            <a:ext cx="3562350" cy="2262188"/>
          </a:xfrm>
        </p:spPr>
        <p:txBody>
          <a:bodyPr anchor="ctr"/>
          <a:lstStyle>
            <a:lvl1pPr marL="0" indent="0" algn="ctr">
              <a:buNone/>
              <a:defRPr sz="5400" b="1">
                <a:solidFill>
                  <a:srgbClr val="D0B787"/>
                </a:solidFill>
                <a:latin typeface="+mj-lt"/>
              </a:defRPr>
            </a:lvl1pPr>
            <a:lvl2pPr marL="457200" indent="0" algn="ctr">
              <a:buNone/>
              <a:defRPr sz="2400">
                <a:solidFill>
                  <a:schemeClr val="bg1"/>
                </a:solidFill>
              </a:defRPr>
            </a:lvl2pPr>
            <a:lvl3pPr marL="914400" indent="0" algn="ctr">
              <a:buNone/>
              <a:defRPr sz="1800"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STAT</a:t>
            </a:r>
          </a:p>
          <a:p>
            <a:pPr lvl="1"/>
            <a:r>
              <a:rPr lang="en-US"/>
              <a:t>Detail 1</a:t>
            </a:r>
          </a:p>
          <a:p>
            <a:pPr lvl="2"/>
            <a:r>
              <a:rPr lang="en-US"/>
              <a:t>Detail 2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664C693B-208D-4CB6-839C-04E087304CA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48650" y="4291781"/>
            <a:ext cx="3562350" cy="2262188"/>
          </a:xfrm>
        </p:spPr>
        <p:txBody>
          <a:bodyPr anchor="ctr"/>
          <a:lstStyle>
            <a:lvl1pPr marL="0" indent="0" algn="ctr">
              <a:buNone/>
              <a:defRPr sz="5400" b="1">
                <a:solidFill>
                  <a:srgbClr val="D0B787"/>
                </a:solidFill>
                <a:latin typeface="+mj-lt"/>
              </a:defRPr>
            </a:lvl1pPr>
            <a:lvl2pPr marL="457200" indent="0" algn="ctr">
              <a:buNone/>
              <a:defRPr sz="2400">
                <a:solidFill>
                  <a:schemeClr val="bg1"/>
                </a:solidFill>
              </a:defRPr>
            </a:lvl2pPr>
            <a:lvl3pPr marL="914400" indent="0" algn="ctr">
              <a:buNone/>
              <a:defRPr sz="1800"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/>
              <a:t>STAT</a:t>
            </a:r>
          </a:p>
          <a:p>
            <a:pPr lvl="1"/>
            <a:r>
              <a:rPr lang="en-US"/>
              <a:t>Detail 1</a:t>
            </a:r>
          </a:p>
          <a:p>
            <a:pPr lvl="2"/>
            <a:r>
              <a:rPr lang="en-US"/>
              <a:t>Detail 2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C7A625B0-9468-4C9F-A92D-C12FBA67B2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24FA242-4BC7-483D-9A03-8DEC35CCA375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097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Dark Blu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9">
            <a:extLst>
              <a:ext uri="{FF2B5EF4-FFF2-40B4-BE49-F238E27FC236}">
                <a16:creationId xmlns:a16="http://schemas.microsoft.com/office/drawing/2014/main" id="{390DB205-CDD7-4B9F-8522-488C4C2F2F74}"/>
              </a:ext>
            </a:extLst>
          </p:cNvPr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700955" y="412318"/>
            <a:ext cx="1232453" cy="645086"/>
          </a:xfrm>
          <a:blipFill>
            <a:blip r:embed="rId3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 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8B590FEF-F326-4683-B8C6-43B0311C68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955" y="4089284"/>
            <a:ext cx="10020175" cy="758003"/>
          </a:xfr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URL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627BDB7-E767-4CBD-BD9C-0907B354EF64}"/>
              </a:ext>
            </a:extLst>
          </p:cNvPr>
          <p:cNvCxnSpPr>
            <a:cxnSpLocks/>
          </p:cNvCxnSpPr>
          <p:nvPr userDrawn="1"/>
        </p:nvCxnSpPr>
        <p:spPr>
          <a:xfrm>
            <a:off x="700955" y="3291935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FDA32E1-6489-4314-9684-2B4AEE555DE7}"/>
              </a:ext>
            </a:extLst>
          </p:cNvPr>
          <p:cNvSpPr txBox="1"/>
          <p:nvPr userDrawn="1"/>
        </p:nvSpPr>
        <p:spPr>
          <a:xfrm>
            <a:off x="700955" y="3429000"/>
            <a:ext cx="5854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chemeClr val="bg1"/>
                </a:solidFill>
              </a:rPr>
              <a:t>For more information, please visit: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CE8182-F0D0-4AAB-AA52-479C58ECC559}"/>
              </a:ext>
            </a:extLst>
          </p:cNvPr>
          <p:cNvSpPr txBox="1"/>
          <p:nvPr userDrawn="1"/>
        </p:nvSpPr>
        <p:spPr>
          <a:xfrm>
            <a:off x="700955" y="2381250"/>
            <a:ext cx="58540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bg1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3517210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k Content- 2 Chart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78FE-9599-4E04-BC75-677789D3CD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62FEA71-D657-4466-9F95-F6D5E0C38CD3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32527" y="1828800"/>
            <a:ext cx="5578475" cy="4724400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8" name="Chart Placeholder 3">
            <a:extLst>
              <a:ext uri="{FF2B5EF4-FFF2-40B4-BE49-F238E27FC236}">
                <a16:creationId xmlns:a16="http://schemas.microsoft.com/office/drawing/2014/main" id="{5E45D6C0-1762-43E9-8AA8-3A37DC911B9B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388318" y="1828800"/>
            <a:ext cx="5578475" cy="4724400"/>
          </a:xfrm>
          <a:noFill/>
        </p:spPr>
        <p:txBody>
          <a:bodyPr tIns="731520"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3EDF1CDA-17D8-4D84-88B8-124BF6AF2A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31FFAC-FA0E-417B-843C-F8ED477889FB}"/>
              </a:ext>
            </a:extLst>
          </p:cNvPr>
          <p:cNvCxnSpPr>
            <a:cxnSpLocks/>
          </p:cNvCxnSpPr>
          <p:nvPr userDrawn="1"/>
        </p:nvCxnSpPr>
        <p:spPr>
          <a:xfrm>
            <a:off x="381000" y="165282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03372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21-22 Boar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>
            <a:extLst>
              <a:ext uri="{FF2B5EF4-FFF2-40B4-BE49-F238E27FC236}">
                <a16:creationId xmlns:a16="http://schemas.microsoft.com/office/drawing/2014/main" id="{AEAC9E94-7B6F-4484-A99B-B79E3732EBC3}"/>
              </a:ext>
            </a:extLst>
          </p:cNvPr>
          <p:cNvSpPr txBox="1"/>
          <p:nvPr userDrawn="1"/>
        </p:nvSpPr>
        <p:spPr>
          <a:xfrm>
            <a:off x="381001" y="126332"/>
            <a:ext cx="11430000" cy="1029750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Century Gothic" panose="020B0502020202020204" pitchFamily="34" charset="0"/>
              </a:rPr>
              <a:t>2022-2023 Regional Council Board Members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4C22E390-B05A-44BA-93B6-AE28B1262E14}"/>
              </a:ext>
            </a:extLst>
          </p:cNvPr>
          <p:cNvCxnSpPr>
            <a:cxnSpLocks/>
          </p:cNvCxnSpPr>
          <p:nvPr userDrawn="1"/>
        </p:nvCxnSpPr>
        <p:spPr>
          <a:xfrm>
            <a:off x="381000" y="119075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D1C4B03-EC00-4FEC-A243-9393D0145C7D}"/>
              </a:ext>
            </a:extLst>
          </p:cNvPr>
          <p:cNvGrpSpPr/>
          <p:nvPr userDrawn="1"/>
        </p:nvGrpSpPr>
        <p:grpSpPr>
          <a:xfrm>
            <a:off x="377152" y="2079705"/>
            <a:ext cx="2724912" cy="4066006"/>
            <a:chOff x="377152" y="2079705"/>
            <a:chExt cx="2724912" cy="406600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10D4CD9-4B74-4FD8-82A9-4E8B5A5CB98D}"/>
                </a:ext>
              </a:extLst>
            </p:cNvPr>
            <p:cNvSpPr txBox="1"/>
            <p:nvPr userDrawn="1"/>
          </p:nvSpPr>
          <p:spPr>
            <a:xfrm>
              <a:off x="379075" y="5350214"/>
              <a:ext cx="2721066" cy="30465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/>
              <a:r>
                <a:rPr lang="en-US" b="1">
                  <a:solidFill>
                    <a:schemeClr val="bg1"/>
                  </a:solidFill>
                  <a:latin typeface="+mj-lt"/>
                </a:rPr>
                <a:t>Jan Harnik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5B025E2-7769-4F25-8AEE-BA2685ECAD70}"/>
                </a:ext>
              </a:extLst>
            </p:cNvPr>
            <p:cNvSpPr txBox="1"/>
            <p:nvPr userDrawn="1"/>
          </p:nvSpPr>
          <p:spPr>
            <a:xfrm>
              <a:off x="379075" y="5696717"/>
              <a:ext cx="2721066" cy="44899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/>
              <a:r>
                <a:rPr lang="en-US" sz="1400" b="1">
                  <a:solidFill>
                    <a:srgbClr val="D0B787"/>
                  </a:solidFill>
                </a:rPr>
                <a:t>PRESIDENT</a:t>
              </a:r>
              <a:br>
                <a:rPr lang="en-US" sz="1400" b="0">
                  <a:solidFill>
                    <a:schemeClr val="bg1"/>
                  </a:solidFill>
                </a:rPr>
              </a:br>
              <a:r>
                <a:rPr lang="en-US" sz="1400" b="0">
                  <a:solidFill>
                    <a:schemeClr val="bg1"/>
                  </a:solidFill>
                </a:rPr>
                <a:t>Riverside County</a:t>
              </a:r>
              <a:br>
                <a:rPr lang="en-US" sz="1400" b="0">
                  <a:solidFill>
                    <a:schemeClr val="bg1"/>
                  </a:solidFill>
                </a:rPr>
              </a:br>
              <a:r>
                <a:rPr lang="en-US" sz="1400" b="0">
                  <a:solidFill>
                    <a:schemeClr val="bg1"/>
                  </a:solidFill>
                </a:rPr>
                <a:t>Transportation Commission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825A883-387C-4D7C-86F2-ED45DF486B89}"/>
                </a:ext>
              </a:extLst>
            </p:cNvPr>
            <p:cNvGrpSpPr/>
            <p:nvPr userDrawn="1"/>
          </p:nvGrpSpPr>
          <p:grpSpPr>
            <a:xfrm>
              <a:off x="377152" y="2079705"/>
              <a:ext cx="2724912" cy="3017520"/>
              <a:chOff x="377152" y="2079705"/>
              <a:chExt cx="2724912" cy="3017520"/>
            </a:xfrm>
          </p:grpSpPr>
          <p:pic>
            <p:nvPicPr>
              <p:cNvPr id="4" name="Picture 3" descr="A picture containing person, outdoor, posing, suit&#10;&#10;Description automatically generated">
                <a:extLst>
                  <a:ext uri="{FF2B5EF4-FFF2-40B4-BE49-F238E27FC236}">
                    <a16:creationId xmlns:a16="http://schemas.microsoft.com/office/drawing/2014/main" id="{8A74A01B-94BC-4D91-B849-88AB5A0A5768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094" t="2047" r="10816" b="26113"/>
              <a:stretch/>
            </p:blipFill>
            <p:spPr>
              <a:xfrm>
                <a:off x="377152" y="2079705"/>
                <a:ext cx="2724912" cy="3017520"/>
              </a:xfrm>
              <a:prstGeom prst="rect">
                <a:avLst/>
              </a:prstGeom>
            </p:spPr>
          </p:pic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EABB0FE8-C3EA-4C9B-97C1-D0C649585D6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377152" y="5059125"/>
                <a:ext cx="2724912" cy="0"/>
              </a:xfrm>
              <a:prstGeom prst="line">
                <a:avLst/>
              </a:prstGeom>
              <a:ln w="85725">
                <a:solidFill>
                  <a:srgbClr val="D0B78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DA7B2D4-5309-4DE1-82AC-BB696AA49A14}"/>
              </a:ext>
            </a:extLst>
          </p:cNvPr>
          <p:cNvGrpSpPr/>
          <p:nvPr userDrawn="1"/>
        </p:nvGrpSpPr>
        <p:grpSpPr>
          <a:xfrm>
            <a:off x="3283339" y="2079705"/>
            <a:ext cx="2724912" cy="4066006"/>
            <a:chOff x="3283339" y="2079705"/>
            <a:chExt cx="2724912" cy="4066006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1376AAF-ED4F-458D-8AB8-6164B5D109EB}"/>
                </a:ext>
              </a:extLst>
            </p:cNvPr>
            <p:cNvSpPr txBox="1"/>
            <p:nvPr userDrawn="1"/>
          </p:nvSpPr>
          <p:spPr>
            <a:xfrm>
              <a:off x="3285262" y="5350214"/>
              <a:ext cx="2721066" cy="30465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/>
              <a:r>
                <a:rPr lang="en-US" b="1">
                  <a:solidFill>
                    <a:schemeClr val="bg1"/>
                  </a:solidFill>
                  <a:latin typeface="+mj-lt"/>
                </a:rPr>
                <a:t>Carmen Ramirez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F3DD9C4-0C69-4D4A-BCB8-20C4A97F8C62}"/>
                </a:ext>
              </a:extLst>
            </p:cNvPr>
            <p:cNvSpPr txBox="1"/>
            <p:nvPr userDrawn="1"/>
          </p:nvSpPr>
          <p:spPr>
            <a:xfrm>
              <a:off x="3285262" y="5696717"/>
              <a:ext cx="2721066" cy="44899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/>
              <a:r>
                <a:rPr lang="en-US" sz="1400" b="1">
                  <a:solidFill>
                    <a:srgbClr val="D0B787"/>
                  </a:solidFill>
                </a:rPr>
                <a:t>FIRST VICE PRESIDENT</a:t>
              </a:r>
              <a:br>
                <a:rPr lang="en-US" sz="1400" b="0">
                  <a:solidFill>
                    <a:schemeClr val="bg1"/>
                  </a:solidFill>
                </a:rPr>
              </a:br>
              <a:r>
                <a:rPr lang="en-US" sz="1400" b="0">
                  <a:solidFill>
                    <a:schemeClr val="bg1"/>
                  </a:solidFill>
                </a:rPr>
                <a:t>County of Ventura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6F541CB-64D7-486C-91DD-A7C5340AB88C}"/>
                </a:ext>
              </a:extLst>
            </p:cNvPr>
            <p:cNvGrpSpPr/>
            <p:nvPr userDrawn="1"/>
          </p:nvGrpSpPr>
          <p:grpSpPr>
            <a:xfrm>
              <a:off x="3283339" y="2079705"/>
              <a:ext cx="2724912" cy="3017520"/>
              <a:chOff x="3286866" y="2079705"/>
              <a:chExt cx="2724912" cy="3017520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B98BFB54-7925-40A0-B6A1-479E184FEEC8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901" b="24273"/>
              <a:stretch/>
            </p:blipFill>
            <p:spPr>
              <a:xfrm>
                <a:off x="3286866" y="2079705"/>
                <a:ext cx="2724912" cy="3017520"/>
              </a:xfrm>
              <a:prstGeom prst="rect">
                <a:avLst/>
              </a:prstGeom>
            </p:spPr>
          </p:pic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D239945E-7C2F-4389-A8DA-3DC9BE45C01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3286866" y="5059125"/>
                <a:ext cx="2724912" cy="0"/>
              </a:xfrm>
              <a:prstGeom prst="line">
                <a:avLst/>
              </a:prstGeom>
              <a:ln w="85725">
                <a:solidFill>
                  <a:srgbClr val="D0B78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E0EF50F-390B-4D0D-A384-695B9919FC72}"/>
              </a:ext>
            </a:extLst>
          </p:cNvPr>
          <p:cNvGrpSpPr/>
          <p:nvPr userDrawn="1"/>
        </p:nvGrpSpPr>
        <p:grpSpPr>
          <a:xfrm>
            <a:off x="6189526" y="2079705"/>
            <a:ext cx="2724912" cy="4066006"/>
            <a:chOff x="6189527" y="2079705"/>
            <a:chExt cx="2724912" cy="4066006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5060558-5671-4175-A368-0FFB233890D2}"/>
                </a:ext>
              </a:extLst>
            </p:cNvPr>
            <p:cNvSpPr txBox="1"/>
            <p:nvPr userDrawn="1"/>
          </p:nvSpPr>
          <p:spPr>
            <a:xfrm>
              <a:off x="6191450" y="5350214"/>
              <a:ext cx="2721066" cy="30465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/>
              <a:r>
                <a:rPr lang="en-US" b="1">
                  <a:solidFill>
                    <a:schemeClr val="bg1"/>
                  </a:solidFill>
                  <a:latin typeface="+mj-lt"/>
                </a:rPr>
                <a:t>Art Brown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2DBC703-7E67-4F62-935D-649F3C1CC2F0}"/>
                </a:ext>
              </a:extLst>
            </p:cNvPr>
            <p:cNvSpPr txBox="1"/>
            <p:nvPr userDrawn="1"/>
          </p:nvSpPr>
          <p:spPr>
            <a:xfrm>
              <a:off x="6191450" y="5696717"/>
              <a:ext cx="2721066" cy="44899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/>
              <a:r>
                <a:rPr lang="en-US" sz="1400" b="1">
                  <a:solidFill>
                    <a:srgbClr val="D0B787"/>
                  </a:solidFill>
                </a:rPr>
                <a:t>SECOND VICE PRESIDENT</a:t>
              </a:r>
              <a:br>
                <a:rPr lang="en-US" sz="1400" b="0">
                  <a:solidFill>
                    <a:schemeClr val="bg1"/>
                  </a:solidFill>
                </a:rPr>
              </a:br>
              <a:r>
                <a:rPr lang="en-US" sz="1400" b="0">
                  <a:solidFill>
                    <a:schemeClr val="bg1"/>
                  </a:solidFill>
                </a:rPr>
                <a:t>City of Buena Park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1C31A7D-A877-41F7-A0DB-AD9C4B210BA3}"/>
                </a:ext>
              </a:extLst>
            </p:cNvPr>
            <p:cNvGrpSpPr/>
            <p:nvPr userDrawn="1"/>
          </p:nvGrpSpPr>
          <p:grpSpPr>
            <a:xfrm>
              <a:off x="6189527" y="2079705"/>
              <a:ext cx="2724912" cy="3017520"/>
              <a:chOff x="6185996" y="2079705"/>
              <a:chExt cx="2724912" cy="3017520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C77352B9-5ACE-4A5B-BF60-45F4969FEC8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94" b="5094"/>
              <a:stretch/>
            </p:blipFill>
            <p:spPr>
              <a:xfrm>
                <a:off x="6185996" y="2079705"/>
                <a:ext cx="2724912" cy="3017520"/>
              </a:xfrm>
              <a:prstGeom prst="rect">
                <a:avLst/>
              </a:prstGeom>
            </p:spPr>
          </p:pic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4C261592-8B82-4BDF-A71B-0784D6503FF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6185996" y="5059125"/>
                <a:ext cx="2724912" cy="0"/>
              </a:xfrm>
              <a:prstGeom prst="line">
                <a:avLst/>
              </a:prstGeom>
              <a:ln w="85725">
                <a:solidFill>
                  <a:srgbClr val="D0B78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612511-1861-40B0-88C1-FFEF1A3DDBFD}"/>
              </a:ext>
            </a:extLst>
          </p:cNvPr>
          <p:cNvGrpSpPr/>
          <p:nvPr userDrawn="1"/>
        </p:nvGrpSpPr>
        <p:grpSpPr>
          <a:xfrm>
            <a:off x="9095714" y="2079705"/>
            <a:ext cx="2724912" cy="4066006"/>
            <a:chOff x="9095714" y="2079705"/>
            <a:chExt cx="2724912" cy="4066006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C135229-0C7C-46B2-BFEA-F40F485FD055}"/>
                </a:ext>
              </a:extLst>
            </p:cNvPr>
            <p:cNvSpPr txBox="1"/>
            <p:nvPr userDrawn="1"/>
          </p:nvSpPr>
          <p:spPr>
            <a:xfrm>
              <a:off x="9097637" y="5350214"/>
              <a:ext cx="2721066" cy="30465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/>
              <a:r>
                <a:rPr lang="en-US" b="1">
                  <a:solidFill>
                    <a:schemeClr val="bg1"/>
                  </a:solidFill>
                  <a:latin typeface="+mj-lt"/>
                </a:rPr>
                <a:t>Clint Lorimore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A52B5C0-31A5-4250-9461-82870C0D2BC5}"/>
                </a:ext>
              </a:extLst>
            </p:cNvPr>
            <p:cNvSpPr txBox="1"/>
            <p:nvPr userDrawn="1"/>
          </p:nvSpPr>
          <p:spPr>
            <a:xfrm>
              <a:off x="9097637" y="5696717"/>
              <a:ext cx="2721066" cy="44899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/>
              <a:r>
                <a:rPr lang="en-US" sz="1400" b="1">
                  <a:solidFill>
                    <a:srgbClr val="D0B787"/>
                  </a:solidFill>
                </a:rPr>
                <a:t>IMMEDIATE PAST PRESIDENT</a:t>
              </a:r>
              <a:br>
                <a:rPr lang="en-US" sz="1400" b="1">
                  <a:solidFill>
                    <a:schemeClr val="bg1"/>
                  </a:solidFill>
                </a:rPr>
              </a:br>
              <a:r>
                <a:rPr lang="en-US" sz="1400" b="0">
                  <a:solidFill>
                    <a:schemeClr val="bg1"/>
                  </a:solidFill>
                </a:rPr>
                <a:t>City of Eastvale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BCD959E-26E2-4A99-9A14-2C630F3A4F81}"/>
                </a:ext>
              </a:extLst>
            </p:cNvPr>
            <p:cNvGrpSpPr/>
            <p:nvPr userDrawn="1"/>
          </p:nvGrpSpPr>
          <p:grpSpPr>
            <a:xfrm>
              <a:off x="9095714" y="2079705"/>
              <a:ext cx="2724912" cy="3017520"/>
              <a:chOff x="9093787" y="2079705"/>
              <a:chExt cx="2724912" cy="3017520"/>
            </a:xfrm>
          </p:grpSpPr>
          <p:pic>
            <p:nvPicPr>
              <p:cNvPr id="5" name="Picture 4" descr="A person in a suit smiling&#10;&#10;Description automatically generated with medium confidence">
                <a:extLst>
                  <a:ext uri="{FF2B5EF4-FFF2-40B4-BE49-F238E27FC236}">
                    <a16:creationId xmlns:a16="http://schemas.microsoft.com/office/drawing/2014/main" id="{9082829A-7773-4773-B68C-617A9A35713C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469" t="8093" r="9469" b="20093"/>
              <a:stretch/>
            </p:blipFill>
            <p:spPr>
              <a:xfrm>
                <a:off x="9093787" y="2079705"/>
                <a:ext cx="2724912" cy="3017520"/>
              </a:xfrm>
              <a:prstGeom prst="rect">
                <a:avLst/>
              </a:prstGeom>
            </p:spPr>
          </p:pic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E1CB5538-3E57-4DC8-B3EE-57D208E8288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9093787" y="5059125"/>
                <a:ext cx="2724912" cy="0"/>
              </a:xfrm>
              <a:prstGeom prst="line">
                <a:avLst/>
              </a:prstGeom>
              <a:ln w="85725">
                <a:solidFill>
                  <a:srgbClr val="D0B78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294D937B-223E-460B-8769-98694289EC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</p:spTree>
    <p:extLst>
      <p:ext uri="{BB962C8B-B14F-4D97-AF65-F5344CB8AC3E}">
        <p14:creationId xmlns:p14="http://schemas.microsoft.com/office/powerpoint/2010/main" val="334876513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22-2023 Leadership (LCMC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>
            <a:extLst>
              <a:ext uri="{FF2B5EF4-FFF2-40B4-BE49-F238E27FC236}">
                <a16:creationId xmlns:a16="http://schemas.microsoft.com/office/drawing/2014/main" id="{AEAC9E94-7B6F-4484-A99B-B79E3732EBC3}"/>
              </a:ext>
            </a:extLst>
          </p:cNvPr>
          <p:cNvSpPr txBox="1"/>
          <p:nvPr userDrawn="1"/>
        </p:nvSpPr>
        <p:spPr>
          <a:xfrm>
            <a:off x="381001" y="126332"/>
            <a:ext cx="11430000" cy="1029750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2022-2023 Leadership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4C22E390-B05A-44BA-93B6-AE28B1262E14}"/>
              </a:ext>
            </a:extLst>
          </p:cNvPr>
          <p:cNvCxnSpPr>
            <a:cxnSpLocks/>
          </p:cNvCxnSpPr>
          <p:nvPr userDrawn="1"/>
        </p:nvCxnSpPr>
        <p:spPr>
          <a:xfrm>
            <a:off x="381000" y="1190754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B10D4CD9-4B74-4FD8-82A9-4E8B5A5CB98D}"/>
              </a:ext>
            </a:extLst>
          </p:cNvPr>
          <p:cNvSpPr txBox="1"/>
          <p:nvPr userDrawn="1"/>
        </p:nvSpPr>
        <p:spPr>
          <a:xfrm>
            <a:off x="392716" y="4991993"/>
            <a:ext cx="2103120" cy="30465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lvl="0"/>
            <a:r>
              <a:rPr lang="en-US" sz="1600" b="1" dirty="0">
                <a:solidFill>
                  <a:schemeClr val="bg1"/>
                </a:solidFill>
                <a:latin typeface="+mj-lt"/>
              </a:rPr>
              <a:t>Jan Harnik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5B025E2-7769-4F25-8AEE-BA2685ECAD70}"/>
              </a:ext>
            </a:extLst>
          </p:cNvPr>
          <p:cNvSpPr txBox="1"/>
          <p:nvPr userDrawn="1"/>
        </p:nvSpPr>
        <p:spPr>
          <a:xfrm>
            <a:off x="392716" y="5338496"/>
            <a:ext cx="2103120" cy="902048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lvl="0"/>
            <a:r>
              <a:rPr lang="en-US" sz="1350" b="1" dirty="0">
                <a:solidFill>
                  <a:srgbClr val="D0B787"/>
                </a:solidFill>
              </a:rPr>
              <a:t>PRESIDENT</a:t>
            </a:r>
          </a:p>
          <a:p>
            <a:pPr lvl="0"/>
            <a:r>
              <a:rPr lang="en-US" sz="1350" b="0" dirty="0">
                <a:solidFill>
                  <a:schemeClr val="bg1"/>
                </a:solidFill>
              </a:rPr>
              <a:t>Riverside County</a:t>
            </a:r>
            <a:br>
              <a:rPr lang="en-US" sz="1350" b="0" dirty="0">
                <a:solidFill>
                  <a:schemeClr val="bg1"/>
                </a:solidFill>
              </a:rPr>
            </a:br>
            <a:r>
              <a:rPr lang="en-US" sz="1350" b="0" dirty="0">
                <a:solidFill>
                  <a:schemeClr val="bg1"/>
                </a:solidFill>
              </a:rPr>
              <a:t>Transportation Commission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1376AAF-ED4F-458D-8AB8-6164B5D109EB}"/>
              </a:ext>
            </a:extLst>
          </p:cNvPr>
          <p:cNvSpPr txBox="1"/>
          <p:nvPr userDrawn="1"/>
        </p:nvSpPr>
        <p:spPr>
          <a:xfrm>
            <a:off x="2718578" y="4991993"/>
            <a:ext cx="2103120" cy="30465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lvl="0"/>
            <a:r>
              <a:rPr lang="en-US" sz="1600" b="1">
                <a:solidFill>
                  <a:schemeClr val="bg1"/>
                </a:solidFill>
                <a:latin typeface="+mj-lt"/>
              </a:rPr>
              <a:t>Carmen Ramirez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F3DD9C4-0C69-4D4A-BCB8-20C4A97F8C62}"/>
              </a:ext>
            </a:extLst>
          </p:cNvPr>
          <p:cNvSpPr txBox="1"/>
          <p:nvPr userDrawn="1"/>
        </p:nvSpPr>
        <p:spPr>
          <a:xfrm>
            <a:off x="2718578" y="5338496"/>
            <a:ext cx="2103120" cy="902048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lvl="0"/>
            <a:r>
              <a:rPr lang="en-US" sz="1350" b="1" dirty="0">
                <a:solidFill>
                  <a:srgbClr val="D0B787"/>
                </a:solidFill>
              </a:rPr>
              <a:t>FIRST VICE PRESIDENT</a:t>
            </a:r>
            <a:br>
              <a:rPr lang="en-US" sz="1350" b="0" dirty="0">
                <a:solidFill>
                  <a:schemeClr val="bg1"/>
                </a:solidFill>
              </a:rPr>
            </a:br>
            <a:r>
              <a:rPr lang="en-US" sz="1350" b="0" dirty="0">
                <a:solidFill>
                  <a:schemeClr val="bg1"/>
                </a:solidFill>
              </a:rPr>
              <a:t>County of Ventura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5060558-5671-4175-A368-0FFB233890D2}"/>
              </a:ext>
            </a:extLst>
          </p:cNvPr>
          <p:cNvSpPr txBox="1"/>
          <p:nvPr userDrawn="1"/>
        </p:nvSpPr>
        <p:spPr>
          <a:xfrm>
            <a:off x="5044441" y="4991993"/>
            <a:ext cx="2103120" cy="30465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lvl="0"/>
            <a:r>
              <a:rPr lang="en-US" sz="1600" b="1">
                <a:solidFill>
                  <a:schemeClr val="bg1"/>
                </a:solidFill>
                <a:latin typeface="+mj-lt"/>
              </a:rPr>
              <a:t>Art Brown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2DBC703-7E67-4F62-935D-649F3C1CC2F0}"/>
              </a:ext>
            </a:extLst>
          </p:cNvPr>
          <p:cNvSpPr txBox="1"/>
          <p:nvPr userDrawn="1"/>
        </p:nvSpPr>
        <p:spPr>
          <a:xfrm>
            <a:off x="5044441" y="5338496"/>
            <a:ext cx="2103120" cy="902048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lvl="0"/>
            <a:r>
              <a:rPr lang="en-US" sz="1350" b="1" dirty="0">
                <a:solidFill>
                  <a:srgbClr val="D0B787"/>
                </a:solidFill>
              </a:rPr>
              <a:t>SECOND VICE PRESIDENT</a:t>
            </a:r>
            <a:br>
              <a:rPr lang="en-US" sz="1350" b="0" dirty="0">
                <a:solidFill>
                  <a:schemeClr val="bg1"/>
                </a:solidFill>
              </a:rPr>
            </a:br>
            <a:r>
              <a:rPr lang="en-US" sz="1350" b="0" dirty="0">
                <a:solidFill>
                  <a:schemeClr val="bg1"/>
                </a:solidFill>
              </a:rPr>
              <a:t>City of Buena Park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135229-0C7C-46B2-BFEA-F40F485FD055}"/>
              </a:ext>
            </a:extLst>
          </p:cNvPr>
          <p:cNvSpPr txBox="1"/>
          <p:nvPr userDrawn="1"/>
        </p:nvSpPr>
        <p:spPr>
          <a:xfrm>
            <a:off x="7370303" y="4991993"/>
            <a:ext cx="2103120" cy="30465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lvl="0"/>
            <a:r>
              <a:rPr lang="en-US" sz="1600" b="1">
                <a:solidFill>
                  <a:schemeClr val="bg1"/>
                </a:solidFill>
                <a:latin typeface="+mj-lt"/>
              </a:rPr>
              <a:t>Clint Lorimore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A52B5C0-31A5-4250-9461-82870C0D2BC5}"/>
              </a:ext>
            </a:extLst>
          </p:cNvPr>
          <p:cNvSpPr txBox="1"/>
          <p:nvPr userDrawn="1"/>
        </p:nvSpPr>
        <p:spPr>
          <a:xfrm>
            <a:off x="7370303" y="5338496"/>
            <a:ext cx="2103120" cy="902048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lvl="0"/>
            <a:r>
              <a:rPr lang="en-US" sz="1350" b="1" dirty="0">
                <a:solidFill>
                  <a:srgbClr val="D0B787"/>
                </a:solidFill>
              </a:rPr>
              <a:t>IMMEDIATE PAST PRESIDENT</a:t>
            </a:r>
            <a:br>
              <a:rPr lang="en-US" sz="1350" b="1" dirty="0">
                <a:solidFill>
                  <a:schemeClr val="bg1"/>
                </a:solidFill>
              </a:rPr>
            </a:br>
            <a:r>
              <a:rPr lang="en-US" sz="1350" b="0" dirty="0">
                <a:solidFill>
                  <a:schemeClr val="bg1"/>
                </a:solidFill>
              </a:rPr>
              <a:t>City of Eastvale</a:t>
            </a:r>
          </a:p>
        </p:txBody>
      </p:sp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294D937B-223E-460B-8769-98694289EC94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pic>
        <p:nvPicPr>
          <p:cNvPr id="29" name="Picture Placeholder 20" descr="A picture containing person, outdoor, posing, suit&#10;&#10;Description automatically generated">
            <a:extLst>
              <a:ext uri="{FF2B5EF4-FFF2-40B4-BE49-F238E27FC236}">
                <a16:creationId xmlns:a16="http://schemas.microsoft.com/office/drawing/2014/main" id="{26076F19-E7CD-4618-99E4-44BC0C3F23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9" t="1256" r="7249" b="16882"/>
          <a:stretch/>
        </p:blipFill>
        <p:spPr>
          <a:xfrm>
            <a:off x="392716" y="2364900"/>
            <a:ext cx="2103120" cy="2395332"/>
          </a:xfrm>
          <a:prstGeom prst="rect">
            <a:avLst/>
          </a:prstGeom>
        </p:spPr>
      </p:pic>
      <p:pic>
        <p:nvPicPr>
          <p:cNvPr id="30" name="Picture Placeholder 26" descr="A person in a suit smiling&#10;&#10;Description automatically generated with medium confidence">
            <a:extLst>
              <a:ext uri="{FF2B5EF4-FFF2-40B4-BE49-F238E27FC236}">
                <a16:creationId xmlns:a16="http://schemas.microsoft.com/office/drawing/2014/main" id="{C79213A5-5726-4EB2-A167-2D2D684861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9" t="5595" r="8929" b="17360"/>
          <a:stretch/>
        </p:blipFill>
        <p:spPr>
          <a:xfrm>
            <a:off x="7370302" y="2364900"/>
            <a:ext cx="2103120" cy="2395332"/>
          </a:xfrm>
          <a:prstGeom prst="rect">
            <a:avLst/>
          </a:prstGeom>
        </p:spPr>
      </p:pic>
      <p:pic>
        <p:nvPicPr>
          <p:cNvPr id="31" name="Picture Placeholder 24" descr="A picture containing person, person, wearing, suit&#10;&#10;Description automatically generated">
            <a:extLst>
              <a:ext uri="{FF2B5EF4-FFF2-40B4-BE49-F238E27FC236}">
                <a16:creationId xmlns:a16="http://schemas.microsoft.com/office/drawing/2014/main" id="{730DC0D3-AEB4-4399-8E9E-9FE55B19798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7" b="3817"/>
          <a:stretch>
            <a:fillRect/>
          </a:stretch>
        </p:blipFill>
        <p:spPr>
          <a:xfrm>
            <a:off x="5044440" y="2364900"/>
            <a:ext cx="2103120" cy="2395332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ABB0FE8-C3EA-4C9B-97C1-D0C649585D6C}"/>
              </a:ext>
            </a:extLst>
          </p:cNvPr>
          <p:cNvCxnSpPr>
            <a:cxnSpLocks/>
          </p:cNvCxnSpPr>
          <p:nvPr userDrawn="1"/>
        </p:nvCxnSpPr>
        <p:spPr>
          <a:xfrm>
            <a:off x="392716" y="4760232"/>
            <a:ext cx="2103120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Placeholder 28" descr="A person smiling for the camera&#10;&#10;Description automatically generated with low confidence">
            <a:extLst>
              <a:ext uri="{FF2B5EF4-FFF2-40B4-BE49-F238E27FC236}">
                <a16:creationId xmlns:a16="http://schemas.microsoft.com/office/drawing/2014/main" id="{5035F9C4-E5FD-4192-BC61-C0EA284115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7" t="4123" r="7407" b="18830"/>
          <a:stretch/>
        </p:blipFill>
        <p:spPr>
          <a:xfrm>
            <a:off x="9696164" y="2364900"/>
            <a:ext cx="2103120" cy="2395332"/>
          </a:xfrm>
          <a:prstGeom prst="rect">
            <a:avLst/>
          </a:prstGeom>
        </p:spPr>
      </p:pic>
      <p:pic>
        <p:nvPicPr>
          <p:cNvPr id="33" name="Picture Placeholder 22" descr="A person smiling for the camera&#10;&#10;Description automatically generated with low confidence">
            <a:extLst>
              <a:ext uri="{FF2B5EF4-FFF2-40B4-BE49-F238E27FC236}">
                <a16:creationId xmlns:a16="http://schemas.microsoft.com/office/drawing/2014/main" id="{2BDA04F6-8BA9-4068-A8D7-5A437F40BB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2" b="19284"/>
          <a:stretch/>
        </p:blipFill>
        <p:spPr>
          <a:xfrm>
            <a:off x="2718578" y="2364900"/>
            <a:ext cx="2103120" cy="2395332"/>
          </a:xfrm>
          <a:prstGeom prst="rect">
            <a:avLst/>
          </a:prstGeom>
        </p:spPr>
      </p:pic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D239945E-7C2F-4389-A8DA-3DC9BE45C016}"/>
              </a:ext>
            </a:extLst>
          </p:cNvPr>
          <p:cNvCxnSpPr>
            <a:cxnSpLocks/>
          </p:cNvCxnSpPr>
          <p:nvPr userDrawn="1"/>
        </p:nvCxnSpPr>
        <p:spPr>
          <a:xfrm>
            <a:off x="2718578" y="4760232"/>
            <a:ext cx="2103120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C261592-8B82-4BDF-A71B-0784D6503FF3}"/>
              </a:ext>
            </a:extLst>
          </p:cNvPr>
          <p:cNvCxnSpPr>
            <a:cxnSpLocks/>
          </p:cNvCxnSpPr>
          <p:nvPr userDrawn="1"/>
        </p:nvCxnSpPr>
        <p:spPr>
          <a:xfrm>
            <a:off x="5044440" y="4760232"/>
            <a:ext cx="2103120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1CB5538-3E57-4DC8-B3EE-57D208E8288F}"/>
              </a:ext>
            </a:extLst>
          </p:cNvPr>
          <p:cNvCxnSpPr>
            <a:cxnSpLocks/>
          </p:cNvCxnSpPr>
          <p:nvPr userDrawn="1"/>
        </p:nvCxnSpPr>
        <p:spPr>
          <a:xfrm>
            <a:off x="7370302" y="4760232"/>
            <a:ext cx="2103120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FBC23AA-ACE8-4675-B677-F05366DAA5CD}"/>
              </a:ext>
            </a:extLst>
          </p:cNvPr>
          <p:cNvCxnSpPr>
            <a:cxnSpLocks/>
          </p:cNvCxnSpPr>
          <p:nvPr userDrawn="1"/>
        </p:nvCxnSpPr>
        <p:spPr>
          <a:xfrm>
            <a:off x="9696164" y="4760232"/>
            <a:ext cx="2103120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AA8D7CD-35EA-483D-9CF2-515B5A289694}"/>
              </a:ext>
            </a:extLst>
          </p:cNvPr>
          <p:cNvSpPr txBox="1"/>
          <p:nvPr userDrawn="1"/>
        </p:nvSpPr>
        <p:spPr>
          <a:xfrm>
            <a:off x="9696164" y="4991993"/>
            <a:ext cx="2103120" cy="304656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lvl="0"/>
            <a:r>
              <a:rPr lang="en-US" sz="1600" b="1" dirty="0">
                <a:solidFill>
                  <a:schemeClr val="bg1"/>
                </a:solidFill>
                <a:latin typeface="+mj-lt"/>
              </a:rPr>
              <a:t>Peggy Huang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F749C7B-42C1-4C9C-B9B4-208A0257ABF6}"/>
              </a:ext>
            </a:extLst>
          </p:cNvPr>
          <p:cNvSpPr txBox="1"/>
          <p:nvPr userDrawn="1"/>
        </p:nvSpPr>
        <p:spPr>
          <a:xfrm>
            <a:off x="9696164" y="5338496"/>
            <a:ext cx="2103120" cy="902048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lvl="0"/>
            <a:r>
              <a:rPr lang="en-US" sz="1350" b="1" dirty="0">
                <a:solidFill>
                  <a:srgbClr val="D0B787"/>
                </a:solidFill>
              </a:rPr>
              <a:t>LEGISLATIVE COMMITTEE CHAIR</a:t>
            </a:r>
            <a:br>
              <a:rPr lang="en-US" sz="1350" b="1" dirty="0">
                <a:solidFill>
                  <a:schemeClr val="bg1"/>
                </a:solidFill>
              </a:rPr>
            </a:br>
            <a:r>
              <a:rPr lang="en-US" sz="1350" b="0" dirty="0">
                <a:solidFill>
                  <a:schemeClr val="bg1"/>
                </a:solidFill>
              </a:rPr>
              <a:t>Transportation Corridor Agencies</a:t>
            </a:r>
          </a:p>
        </p:txBody>
      </p:sp>
    </p:spTree>
    <p:extLst>
      <p:ext uri="{BB962C8B-B14F-4D97-AF65-F5344CB8AC3E}">
        <p14:creationId xmlns:p14="http://schemas.microsoft.com/office/powerpoint/2010/main" val="13871341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AG Reg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76AA6BF-294E-4020-8C23-8362BDD54D1D}"/>
              </a:ext>
            </a:extLst>
          </p:cNvPr>
          <p:cNvSpPr txBox="1"/>
          <p:nvPr userDrawn="1"/>
        </p:nvSpPr>
        <p:spPr>
          <a:xfrm>
            <a:off x="283982" y="2453575"/>
            <a:ext cx="2194560" cy="132458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 algn="ctr"/>
            <a:r>
              <a:rPr lang="en-US" sz="4400" b="1" dirty="0">
                <a:solidFill>
                  <a:srgbClr val="D0B787"/>
                </a:solidFill>
                <a:latin typeface="+mj-lt"/>
              </a:rPr>
              <a:t>191</a:t>
            </a:r>
            <a:endParaRPr lang="en-US" sz="1400" b="1" dirty="0">
              <a:solidFill>
                <a:srgbClr val="D0B787"/>
              </a:solidFill>
              <a:latin typeface="+mj-lt"/>
            </a:endParaRPr>
          </a:p>
          <a:p>
            <a:pPr lvl="0" algn="ctr">
              <a:lnSpc>
                <a:spcPts val="1100"/>
              </a:lnSpc>
              <a:spcBef>
                <a:spcPts val="600"/>
              </a:spcBef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CITIES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BB2577-090C-449F-8B08-5896D971B04A}"/>
              </a:ext>
            </a:extLst>
          </p:cNvPr>
          <p:cNvSpPr txBox="1"/>
          <p:nvPr userDrawn="1"/>
        </p:nvSpPr>
        <p:spPr>
          <a:xfrm>
            <a:off x="283982" y="3836246"/>
            <a:ext cx="2194560" cy="132588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 algn="ctr"/>
            <a:r>
              <a:rPr lang="en-US" sz="4400" b="1">
                <a:solidFill>
                  <a:srgbClr val="D0B787"/>
                </a:solidFill>
                <a:latin typeface="+mj-lt"/>
              </a:rPr>
              <a:t>6</a:t>
            </a:r>
          </a:p>
          <a:p>
            <a:pPr lvl="0" algn="ctr">
              <a:lnSpc>
                <a:spcPts val="1100"/>
              </a:lnSpc>
              <a:spcBef>
                <a:spcPts val="600"/>
              </a:spcBef>
            </a:pPr>
            <a:r>
              <a:rPr lang="en-US" b="1">
                <a:solidFill>
                  <a:schemeClr val="bg1"/>
                </a:solidFill>
                <a:latin typeface="+mn-lt"/>
              </a:rPr>
              <a:t>COUNTIES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36FF08-6441-4C4F-B186-DE86408D97A6}"/>
              </a:ext>
            </a:extLst>
          </p:cNvPr>
          <p:cNvSpPr txBox="1"/>
          <p:nvPr userDrawn="1"/>
        </p:nvSpPr>
        <p:spPr>
          <a:xfrm>
            <a:off x="283982" y="5228616"/>
            <a:ext cx="2194560" cy="132458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 algn="ctr"/>
            <a:r>
              <a:rPr lang="en-US" sz="4400" b="1">
                <a:solidFill>
                  <a:srgbClr val="D0B787"/>
                </a:solidFill>
                <a:latin typeface="+mj-lt"/>
              </a:rPr>
              <a:t>19.1M</a:t>
            </a:r>
          </a:p>
          <a:p>
            <a:pPr lvl="0" algn="ctr">
              <a:lnSpc>
                <a:spcPts val="1100"/>
              </a:lnSpc>
              <a:spcBef>
                <a:spcPts val="600"/>
              </a:spcBef>
            </a:pPr>
            <a:r>
              <a:rPr lang="en-US" b="1">
                <a:solidFill>
                  <a:schemeClr val="bg1"/>
                </a:solidFill>
                <a:latin typeface="+mn-lt"/>
              </a:rPr>
              <a:t>RESIDENTS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89B8C58-1564-4FD3-B40E-6AC154165BDF}"/>
              </a:ext>
            </a:extLst>
          </p:cNvPr>
          <p:cNvGrpSpPr/>
          <p:nvPr userDrawn="1"/>
        </p:nvGrpSpPr>
        <p:grpSpPr>
          <a:xfrm>
            <a:off x="9530904" y="1233322"/>
            <a:ext cx="2286000" cy="5319877"/>
            <a:chOff x="9530904" y="1233322"/>
            <a:chExt cx="2286000" cy="5319877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E477CEB-0FD8-4A8D-893F-D0423B638C96}"/>
                </a:ext>
              </a:extLst>
            </p:cNvPr>
            <p:cNvSpPr txBox="1"/>
            <p:nvPr userDrawn="1"/>
          </p:nvSpPr>
          <p:spPr>
            <a:xfrm>
              <a:off x="9532931" y="5228616"/>
              <a:ext cx="2281946" cy="1324583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lvl="0" algn="ctr"/>
              <a:r>
                <a:rPr lang="en-US" sz="4400" b="1">
                  <a:solidFill>
                    <a:srgbClr val="D0B787"/>
                  </a:solidFill>
                  <a:latin typeface="+mj-lt"/>
                </a:rPr>
                <a:t>48.1%</a:t>
              </a:r>
            </a:p>
            <a:p>
              <a:pPr lvl="0" algn="ctr"/>
              <a:r>
                <a:rPr lang="en-US" b="1">
                  <a:solidFill>
                    <a:schemeClr val="bg1"/>
                  </a:solidFill>
                  <a:latin typeface="+mn-lt"/>
                </a:rPr>
                <a:t>OF STATE POPULATION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0266C2D-82E5-44AA-8CB0-3E0467857C8A}"/>
                </a:ext>
              </a:extLst>
            </p:cNvPr>
            <p:cNvSpPr txBox="1"/>
            <p:nvPr userDrawn="1"/>
          </p:nvSpPr>
          <p:spPr>
            <a:xfrm>
              <a:off x="9530904" y="1233322"/>
              <a:ext cx="2286000" cy="1324583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lvl="0" algn="ctr"/>
              <a:r>
                <a:rPr lang="en-US" sz="4400" b="1">
                  <a:solidFill>
                    <a:srgbClr val="D0B787"/>
                  </a:solidFill>
                  <a:latin typeface="+mj-lt"/>
                </a:rPr>
                <a:t>36,618</a:t>
              </a:r>
              <a:endParaRPr lang="en-US" sz="1400" b="1">
                <a:solidFill>
                  <a:srgbClr val="D0B787"/>
                </a:solidFill>
                <a:latin typeface="+mj-lt"/>
              </a:endParaRPr>
            </a:p>
            <a:p>
              <a:pPr lvl="0" algn="ctr">
                <a:lnSpc>
                  <a:spcPts val="1100"/>
                </a:lnSpc>
                <a:spcBef>
                  <a:spcPts val="600"/>
                </a:spcBef>
              </a:pPr>
              <a:r>
                <a:rPr lang="en-US" b="1">
                  <a:solidFill>
                    <a:schemeClr val="bg1"/>
                  </a:solidFill>
                  <a:latin typeface="+mn-lt"/>
                </a:rPr>
                <a:t>SQUARE MILES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E0F1B64-1CF2-49C9-B192-DBC022557813}"/>
                </a:ext>
              </a:extLst>
            </p:cNvPr>
            <p:cNvSpPr txBox="1"/>
            <p:nvPr userDrawn="1"/>
          </p:nvSpPr>
          <p:spPr>
            <a:xfrm>
              <a:off x="9530904" y="3718283"/>
              <a:ext cx="2286000" cy="1324583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lvl="0" algn="ctr"/>
              <a:r>
                <a:rPr lang="en-US" sz="4400" b="1">
                  <a:solidFill>
                    <a:srgbClr val="D0B787"/>
                  </a:solidFill>
                  <a:latin typeface="+mj-lt"/>
                </a:rPr>
                <a:t>15TH</a:t>
              </a:r>
            </a:p>
            <a:p>
              <a:pPr lvl="0" algn="ctr"/>
              <a:r>
                <a:rPr lang="en-US" b="1">
                  <a:solidFill>
                    <a:schemeClr val="bg1"/>
                  </a:solidFill>
                  <a:latin typeface="+mn-lt"/>
                </a:rPr>
                <a:t>LARGEST ECONOMY WORLDWIDE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7A79D13-72A1-4104-97FC-4F93D95A5F4D}"/>
                </a:ext>
              </a:extLst>
            </p:cNvPr>
            <p:cNvSpPr txBox="1"/>
            <p:nvPr userDrawn="1"/>
          </p:nvSpPr>
          <p:spPr>
            <a:xfrm>
              <a:off x="9530904" y="2328020"/>
              <a:ext cx="2286000" cy="1324583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lvl="0" algn="ctr"/>
              <a:r>
                <a:rPr lang="en-US" sz="4400" b="1">
                  <a:solidFill>
                    <a:srgbClr val="D0B787"/>
                  </a:solidFill>
                  <a:latin typeface="+mj-lt"/>
                </a:rPr>
                <a:t>$1.2T</a:t>
              </a:r>
            </a:p>
            <a:p>
              <a:pPr lvl="0" algn="ctr"/>
              <a:r>
                <a:rPr lang="en-US" b="1">
                  <a:solidFill>
                    <a:schemeClr val="bg1"/>
                  </a:solidFill>
                  <a:latin typeface="+mn-lt"/>
                </a:rPr>
                <a:t>REGIONAL GDP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5925D24-62A0-446C-985C-9F14A84399C7}"/>
              </a:ext>
            </a:extLst>
          </p:cNvPr>
          <p:cNvGrpSpPr/>
          <p:nvPr userDrawn="1"/>
        </p:nvGrpSpPr>
        <p:grpSpPr>
          <a:xfrm>
            <a:off x="2693317" y="1387616"/>
            <a:ext cx="6775581" cy="5016229"/>
            <a:chOff x="2649541" y="1536969"/>
            <a:chExt cx="6775581" cy="5016229"/>
          </a:xfrm>
        </p:grpSpPr>
        <p:pic>
          <p:nvPicPr>
            <p:cNvPr id="17" name="Picture 16" descr="A picture containing text, dark&#10;&#10;Description automatically generated">
              <a:extLst>
                <a:ext uri="{FF2B5EF4-FFF2-40B4-BE49-F238E27FC236}">
                  <a16:creationId xmlns:a16="http://schemas.microsoft.com/office/drawing/2014/main" id="{D560A0E6-3997-489E-AE6F-EA4B14CB1B7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9541" y="1536969"/>
              <a:ext cx="6775581" cy="5016229"/>
            </a:xfrm>
            <a:prstGeom prst="rect">
              <a:avLst/>
            </a:prstGeom>
            <a:noFill/>
            <a:effectLst/>
          </p:spPr>
        </p:pic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2291C432-8BB8-47A8-B509-9563685E5477}"/>
                </a:ext>
              </a:extLst>
            </p:cNvPr>
            <p:cNvGrpSpPr/>
            <p:nvPr userDrawn="1"/>
          </p:nvGrpSpPr>
          <p:grpSpPr>
            <a:xfrm>
              <a:off x="3285697" y="2366202"/>
              <a:ext cx="5396239" cy="3559099"/>
              <a:chOff x="3285697" y="2366202"/>
              <a:chExt cx="5396239" cy="3559099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D7A1AF2-F9D4-439A-A0AD-470587DF9819}"/>
                  </a:ext>
                </a:extLst>
              </p:cNvPr>
              <p:cNvSpPr txBox="1"/>
              <p:nvPr userDrawn="1"/>
            </p:nvSpPr>
            <p:spPr>
              <a:xfrm>
                <a:off x="5620084" y="3261114"/>
                <a:ext cx="2286000" cy="696685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lvl="0" algn="ctr">
                  <a:lnSpc>
                    <a:spcPts val="1800"/>
                  </a:lnSpc>
                </a:pPr>
                <a:r>
                  <a:rPr lang="en-US" sz="1600" b="1">
                    <a:solidFill>
                      <a:schemeClr val="tx2"/>
                    </a:solidFill>
                    <a:latin typeface="+mn-lt"/>
                  </a:rPr>
                  <a:t>SAN BERNARDINO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087B04F-12E3-4143-AC7A-4C76C45B2097}"/>
                  </a:ext>
                </a:extLst>
              </p:cNvPr>
              <p:cNvSpPr txBox="1"/>
              <p:nvPr userDrawn="1"/>
            </p:nvSpPr>
            <p:spPr>
              <a:xfrm>
                <a:off x="5620084" y="4304489"/>
                <a:ext cx="2286000" cy="696685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lvl="0" algn="ctr">
                  <a:lnSpc>
                    <a:spcPts val="1800"/>
                  </a:lnSpc>
                </a:pPr>
                <a:r>
                  <a:rPr lang="en-US" sz="1600" b="1">
                    <a:solidFill>
                      <a:schemeClr val="tx2"/>
                    </a:solidFill>
                    <a:latin typeface="+mn-lt"/>
                  </a:rPr>
                  <a:t>RIVERSIDE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D6EF96E-B277-4ED9-AC47-67935BF3F50D}"/>
                  </a:ext>
                </a:extLst>
              </p:cNvPr>
              <p:cNvSpPr txBox="1"/>
              <p:nvPr userDrawn="1"/>
            </p:nvSpPr>
            <p:spPr>
              <a:xfrm>
                <a:off x="7049601" y="5228616"/>
                <a:ext cx="1632335" cy="696685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lvl="0" algn="ctr">
                  <a:lnSpc>
                    <a:spcPts val="1800"/>
                  </a:lnSpc>
                </a:pPr>
                <a:r>
                  <a:rPr lang="en-US" sz="1600" b="1">
                    <a:solidFill>
                      <a:schemeClr val="tx2"/>
                    </a:solidFill>
                    <a:latin typeface="+mn-lt"/>
                  </a:rPr>
                  <a:t>IMPERIAL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8F074DB-501C-4B9E-A0BD-36B96A860316}"/>
                  </a:ext>
                </a:extLst>
              </p:cNvPr>
              <p:cNvSpPr txBox="1"/>
              <p:nvPr userDrawn="1"/>
            </p:nvSpPr>
            <p:spPr>
              <a:xfrm>
                <a:off x="3915629" y="3348398"/>
                <a:ext cx="1137232" cy="696685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lvl="0" algn="ctr">
                  <a:lnSpc>
                    <a:spcPts val="1800"/>
                  </a:lnSpc>
                </a:pPr>
                <a:r>
                  <a:rPr lang="en-US" sz="1600" b="1">
                    <a:solidFill>
                      <a:schemeClr val="tx2"/>
                    </a:solidFill>
                    <a:latin typeface="+mn-lt"/>
                  </a:rPr>
                  <a:t>LOS</a:t>
                </a:r>
                <a:br>
                  <a:rPr lang="en-US" sz="1600" b="1">
                    <a:solidFill>
                      <a:schemeClr val="tx2"/>
                    </a:solidFill>
                    <a:latin typeface="+mn-lt"/>
                  </a:rPr>
                </a:br>
                <a:r>
                  <a:rPr lang="en-US" sz="1600" b="1">
                    <a:solidFill>
                      <a:schemeClr val="tx2"/>
                    </a:solidFill>
                    <a:latin typeface="+mn-lt"/>
                  </a:rPr>
                  <a:t>ANGELES</a:t>
                </a:r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C0481788-E164-462A-BA36-EF0D45FF58FB}"/>
                  </a:ext>
                </a:extLst>
              </p:cNvPr>
              <p:cNvGrpSpPr/>
              <p:nvPr userDrawn="1"/>
            </p:nvGrpSpPr>
            <p:grpSpPr>
              <a:xfrm>
                <a:off x="4966642" y="4761286"/>
                <a:ext cx="1254617" cy="1164015"/>
                <a:chOff x="4601621" y="4741067"/>
                <a:chExt cx="1254617" cy="1164015"/>
              </a:xfrm>
            </p:grpSpPr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C717DAEC-1014-4A78-9A16-BFF0FB9DC615}"/>
                    </a:ext>
                  </a:extLst>
                </p:cNvPr>
                <p:cNvSpPr txBox="1"/>
                <p:nvPr userDrawn="1"/>
              </p:nvSpPr>
              <p:spPr>
                <a:xfrm>
                  <a:off x="4719006" y="5208397"/>
                  <a:ext cx="1137232" cy="696685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lvl="0" algn="ctr">
                    <a:lnSpc>
                      <a:spcPts val="1800"/>
                    </a:lnSpc>
                  </a:pPr>
                  <a:r>
                    <a:rPr lang="en-US" sz="1600" b="1">
                      <a:solidFill>
                        <a:srgbClr val="849BAA"/>
                      </a:solidFill>
                      <a:latin typeface="+mn-lt"/>
                    </a:rPr>
                    <a:t>ORANGE</a:t>
                  </a:r>
                </a:p>
              </p:txBody>
            </p:sp>
            <p:cxnSp>
              <p:nvCxnSpPr>
                <p:cNvPr id="30" name="Connector: Elbow 29">
                  <a:extLst>
                    <a:ext uri="{FF2B5EF4-FFF2-40B4-BE49-F238E27FC236}">
                      <a16:creationId xmlns:a16="http://schemas.microsoft.com/office/drawing/2014/main" id="{88FC9C53-3960-43D8-AC0A-41DF948F7481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rot="16200000" flipH="1">
                  <a:off x="4295107" y="5047581"/>
                  <a:ext cx="815673" cy="202645"/>
                </a:xfrm>
                <a:prstGeom prst="bentConnector3">
                  <a:avLst>
                    <a:gd name="adj1" fmla="val 99775"/>
                  </a:avLst>
                </a:prstGeom>
                <a:ln>
                  <a:solidFill>
                    <a:srgbClr val="849BA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019C9371-8BA9-4B72-86AD-981FA08BCE8A}"/>
                  </a:ext>
                </a:extLst>
              </p:cNvPr>
              <p:cNvGrpSpPr/>
              <p:nvPr userDrawn="1"/>
            </p:nvGrpSpPr>
            <p:grpSpPr>
              <a:xfrm>
                <a:off x="3285697" y="2366202"/>
                <a:ext cx="1315924" cy="1062798"/>
                <a:chOff x="2751533" y="2053069"/>
                <a:chExt cx="1315924" cy="1062798"/>
              </a:xfrm>
            </p:grpSpPr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2D505F64-061D-4118-A3E7-6FD71A3B25C0}"/>
                    </a:ext>
                  </a:extLst>
                </p:cNvPr>
                <p:cNvSpPr txBox="1"/>
                <p:nvPr userDrawn="1"/>
              </p:nvSpPr>
              <p:spPr>
                <a:xfrm>
                  <a:off x="2930225" y="2053069"/>
                  <a:ext cx="1137232" cy="696685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lvl="0" algn="ctr">
                    <a:lnSpc>
                      <a:spcPts val="1800"/>
                    </a:lnSpc>
                  </a:pPr>
                  <a:r>
                    <a:rPr lang="en-US" sz="1600" b="1">
                      <a:solidFill>
                        <a:srgbClr val="849BAA"/>
                      </a:solidFill>
                      <a:latin typeface="+mn-lt"/>
                    </a:rPr>
                    <a:t>VENTURA</a:t>
                  </a:r>
                </a:p>
              </p:txBody>
            </p:sp>
            <p:cxnSp>
              <p:nvCxnSpPr>
                <p:cNvPr id="39" name="Connector: Elbow 38">
                  <a:extLst>
                    <a:ext uri="{FF2B5EF4-FFF2-40B4-BE49-F238E27FC236}">
                      <a16:creationId xmlns:a16="http://schemas.microsoft.com/office/drawing/2014/main" id="{2F9FCAC3-F40D-4BEB-AE79-F2D16A99DD8A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rot="5400000" flipH="1" flipV="1">
                  <a:off x="2499998" y="2644062"/>
                  <a:ext cx="723340" cy="220270"/>
                </a:xfrm>
                <a:prstGeom prst="bentConnector3">
                  <a:avLst>
                    <a:gd name="adj1" fmla="val 100533"/>
                  </a:avLst>
                </a:prstGeom>
                <a:ln>
                  <a:solidFill>
                    <a:srgbClr val="849BA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CF71FC8C-D569-4EFA-AFBF-2B44DEFD3E72}"/>
              </a:ext>
            </a:extLst>
          </p:cNvPr>
          <p:cNvSpPr txBox="1"/>
          <p:nvPr userDrawn="1"/>
        </p:nvSpPr>
        <p:spPr>
          <a:xfrm>
            <a:off x="381001" y="126334"/>
            <a:ext cx="11430000" cy="1029750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The SCAG Region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E2A478A-208D-4C11-90BF-FC6DBFCE7248}"/>
              </a:ext>
            </a:extLst>
          </p:cNvPr>
          <p:cNvCxnSpPr>
            <a:cxnSpLocks/>
          </p:cNvCxnSpPr>
          <p:nvPr userDrawn="1"/>
        </p:nvCxnSpPr>
        <p:spPr>
          <a:xfrm>
            <a:off x="381000" y="1190756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5">
            <a:extLst>
              <a:ext uri="{FF2B5EF4-FFF2-40B4-BE49-F238E27FC236}">
                <a16:creationId xmlns:a16="http://schemas.microsoft.com/office/drawing/2014/main" id="{0180E9D9-EC7E-45F8-AC66-6AB1E8953BF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</p:spTree>
    <p:extLst>
      <p:ext uri="{BB962C8B-B14F-4D97-AF65-F5344CB8AC3E}">
        <p14:creationId xmlns:p14="http://schemas.microsoft.com/office/powerpoint/2010/main" val="32022001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on/Miss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3124E507-C2AA-4498-8EB6-932FD5445152}"/>
              </a:ext>
            </a:extLst>
          </p:cNvPr>
          <p:cNvSpPr txBox="1">
            <a:spLocks/>
          </p:cNvSpPr>
          <p:nvPr userDrawn="1"/>
        </p:nvSpPr>
        <p:spPr>
          <a:xfrm>
            <a:off x="381000" y="2338421"/>
            <a:ext cx="1143000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>
                <a:latin typeface="Century Gothic" panose="020B0502020202020204" pitchFamily="34" charset="0"/>
              </a:rPr>
              <a:t>Our Mission</a:t>
            </a:r>
          </a:p>
        </p:txBody>
      </p:sp>
      <p:sp>
        <p:nvSpPr>
          <p:cNvPr id="27" name="Title Placeholder 1">
            <a:extLst>
              <a:ext uri="{FF2B5EF4-FFF2-40B4-BE49-F238E27FC236}">
                <a16:creationId xmlns:a16="http://schemas.microsoft.com/office/drawing/2014/main" id="{62EEFDC2-3065-4452-8FF7-333CFBB4CB6C}"/>
              </a:ext>
            </a:extLst>
          </p:cNvPr>
          <p:cNvSpPr txBox="1">
            <a:spLocks/>
          </p:cNvSpPr>
          <p:nvPr userDrawn="1"/>
        </p:nvSpPr>
        <p:spPr>
          <a:xfrm>
            <a:off x="381000" y="436439"/>
            <a:ext cx="1143000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>
                <a:latin typeface="Century Gothic" panose="020B0502020202020204" pitchFamily="34" charset="0"/>
              </a:rPr>
              <a:t>Our Vision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8C7699-87E9-4DEB-8F7E-DB30463DE031}"/>
              </a:ext>
            </a:extLst>
          </p:cNvPr>
          <p:cNvSpPr txBox="1"/>
          <p:nvPr userDrawn="1"/>
        </p:nvSpPr>
        <p:spPr>
          <a:xfrm>
            <a:off x="380998" y="1261147"/>
            <a:ext cx="11430002" cy="829851"/>
          </a:xfrm>
          <a:prstGeom prst="rect">
            <a:avLst/>
          </a:prstGeom>
          <a:noFill/>
        </p:spPr>
        <p:txBody>
          <a:bodyPr wrap="square" tIns="182880" rtlCol="0">
            <a:noAutofit/>
          </a:bodyPr>
          <a:lstStyle/>
          <a:p>
            <a:pPr lvl="0"/>
            <a:r>
              <a:rPr lang="en-US" sz="2000">
                <a:solidFill>
                  <a:schemeClr val="bg2">
                    <a:lumMod val="90000"/>
                  </a:schemeClr>
                </a:solidFill>
              </a:rPr>
              <a:t>Southern California’s Catalyst for a Brighter Future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FB9E97B-EAF1-4D05-9D39-3FCA539D8DC7}"/>
              </a:ext>
            </a:extLst>
          </p:cNvPr>
          <p:cNvSpPr txBox="1"/>
          <p:nvPr userDrawn="1"/>
        </p:nvSpPr>
        <p:spPr>
          <a:xfrm>
            <a:off x="380998" y="3159247"/>
            <a:ext cx="11430002" cy="829851"/>
          </a:xfrm>
          <a:prstGeom prst="rect">
            <a:avLst/>
          </a:prstGeom>
          <a:noFill/>
        </p:spPr>
        <p:txBody>
          <a:bodyPr wrap="square" tIns="182880" rtlCol="0">
            <a:noAutofit/>
          </a:bodyPr>
          <a:lstStyle/>
          <a:p>
            <a:pPr lvl="0"/>
            <a:r>
              <a:rPr lang="en-US" sz="2000">
                <a:solidFill>
                  <a:schemeClr val="bg2">
                    <a:lumMod val="90000"/>
                  </a:schemeClr>
                </a:solidFill>
              </a:rPr>
              <a:t>To foster innovative regional solutions that improve the lives of Southern Californians through inclusive collaboration, visionary planning, regional advocacy, information sharing, and promoting best practices.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AE2C1BA-3032-4388-BD74-FC71771AEEAB}"/>
              </a:ext>
            </a:extLst>
          </p:cNvPr>
          <p:cNvCxnSpPr>
            <a:cxnSpLocks/>
          </p:cNvCxnSpPr>
          <p:nvPr userDrawn="1"/>
        </p:nvCxnSpPr>
        <p:spPr>
          <a:xfrm>
            <a:off x="381000" y="1194521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8A41E6B-A08D-47A8-AF5A-9056ECE2F5F4}"/>
              </a:ext>
            </a:extLst>
          </p:cNvPr>
          <p:cNvCxnSpPr>
            <a:cxnSpLocks/>
          </p:cNvCxnSpPr>
          <p:nvPr userDrawn="1"/>
        </p:nvCxnSpPr>
        <p:spPr>
          <a:xfrm>
            <a:off x="381000" y="3109190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43324453-5452-429F-81F0-CD0AD05E8E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</p:spTree>
    <p:extLst>
      <p:ext uri="{BB962C8B-B14F-4D97-AF65-F5344CB8AC3E}">
        <p14:creationId xmlns:p14="http://schemas.microsoft.com/office/powerpoint/2010/main" val="35027927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e Valu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Placeholder 1">
            <a:extLst>
              <a:ext uri="{FF2B5EF4-FFF2-40B4-BE49-F238E27FC236}">
                <a16:creationId xmlns:a16="http://schemas.microsoft.com/office/drawing/2014/main" id="{62EEFDC2-3065-4452-8FF7-333CFBB4CB6C}"/>
              </a:ext>
            </a:extLst>
          </p:cNvPr>
          <p:cNvSpPr txBox="1">
            <a:spLocks/>
          </p:cNvSpPr>
          <p:nvPr userDrawn="1"/>
        </p:nvSpPr>
        <p:spPr>
          <a:xfrm>
            <a:off x="381000" y="429985"/>
            <a:ext cx="1143000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>
                <a:latin typeface="Century Gothic" panose="020B0502020202020204" pitchFamily="34" charset="0"/>
              </a:rPr>
              <a:t>Our Core Values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8C7699-87E9-4DEB-8F7E-DB30463DE031}"/>
              </a:ext>
            </a:extLst>
          </p:cNvPr>
          <p:cNvSpPr txBox="1"/>
          <p:nvPr userDrawn="1"/>
        </p:nvSpPr>
        <p:spPr>
          <a:xfrm>
            <a:off x="380998" y="1222795"/>
            <a:ext cx="11430002" cy="3899182"/>
          </a:xfrm>
          <a:prstGeom prst="rect">
            <a:avLst/>
          </a:prstGeom>
          <a:noFill/>
        </p:spPr>
        <p:txBody>
          <a:bodyPr wrap="square" tIns="182880" rtlCol="0">
            <a:noAutofit/>
          </a:bodyPr>
          <a:lstStyle/>
          <a:p>
            <a:pPr lvl="0"/>
            <a:r>
              <a:rPr lang="en-US" sz="2000" b="1">
                <a:solidFill>
                  <a:schemeClr val="bg1"/>
                </a:solidFill>
              </a:rPr>
              <a:t>BE OPEN</a:t>
            </a:r>
          </a:p>
          <a:p>
            <a:pPr lvl="0"/>
            <a:r>
              <a:rPr lang="en-US" sz="2000">
                <a:solidFill>
                  <a:schemeClr val="bg2">
                    <a:lumMod val="90000"/>
                  </a:schemeClr>
                </a:solidFill>
              </a:rPr>
              <a:t>Be accessible, candid, collaborative and transparent in the work we do.</a:t>
            </a:r>
          </a:p>
          <a:p>
            <a:pPr lvl="0"/>
            <a:endParaRPr lang="en-US" sz="2000">
              <a:solidFill>
                <a:schemeClr val="bg2">
                  <a:lumMod val="90000"/>
                </a:schemeClr>
              </a:solidFill>
            </a:endParaRPr>
          </a:p>
          <a:p>
            <a:pPr lvl="0"/>
            <a:r>
              <a:rPr lang="en-US" sz="2000" b="1">
                <a:solidFill>
                  <a:schemeClr val="bg1"/>
                </a:solidFill>
              </a:rPr>
              <a:t>LEAD BY EXAMPLE</a:t>
            </a:r>
          </a:p>
          <a:p>
            <a:pPr lvl="0"/>
            <a:r>
              <a:rPr lang="en-US" sz="2000">
                <a:solidFill>
                  <a:schemeClr val="bg2">
                    <a:lumMod val="90000"/>
                  </a:schemeClr>
                </a:solidFill>
              </a:rPr>
              <a:t>Commit to integrity and equity in working to meet the diverse needs of all people and communities </a:t>
            </a:r>
            <a:br>
              <a:rPr lang="en-US" sz="2000">
                <a:solidFill>
                  <a:schemeClr val="bg2">
                    <a:lumMod val="90000"/>
                  </a:schemeClr>
                </a:solidFill>
              </a:rPr>
            </a:br>
            <a:r>
              <a:rPr lang="en-US" sz="2000">
                <a:solidFill>
                  <a:schemeClr val="bg2">
                    <a:lumMod val="90000"/>
                  </a:schemeClr>
                </a:solidFill>
              </a:rPr>
              <a:t>in our region.</a:t>
            </a:r>
          </a:p>
          <a:p>
            <a:pPr lvl="0"/>
            <a:endParaRPr lang="en-US" sz="2000">
              <a:solidFill>
                <a:schemeClr val="bg2">
                  <a:lumMod val="90000"/>
                </a:schemeClr>
              </a:solidFill>
            </a:endParaRPr>
          </a:p>
          <a:p>
            <a:pPr lvl="0"/>
            <a:r>
              <a:rPr lang="en-US" sz="2000" b="1">
                <a:solidFill>
                  <a:schemeClr val="bg1"/>
                </a:solidFill>
              </a:rPr>
              <a:t>MAKE AN IMPACT</a:t>
            </a:r>
          </a:p>
          <a:p>
            <a:pPr lvl="0"/>
            <a:r>
              <a:rPr lang="en-US" sz="2000">
                <a:solidFill>
                  <a:schemeClr val="bg2">
                    <a:lumMod val="90000"/>
                  </a:schemeClr>
                </a:solidFill>
              </a:rPr>
              <a:t>In all endeavors, effect positive and sustained outcomes that make our region thrive.</a:t>
            </a:r>
          </a:p>
          <a:p>
            <a:pPr lvl="0"/>
            <a:endParaRPr lang="en-US" sz="2000">
              <a:solidFill>
                <a:schemeClr val="bg2">
                  <a:lumMod val="90000"/>
                </a:schemeClr>
              </a:solidFill>
            </a:endParaRPr>
          </a:p>
          <a:p>
            <a:pPr lvl="0"/>
            <a:r>
              <a:rPr lang="en-US" sz="2000" b="1">
                <a:solidFill>
                  <a:schemeClr val="bg1"/>
                </a:solidFill>
              </a:rPr>
              <a:t>BE COURAGEOUS</a:t>
            </a:r>
          </a:p>
          <a:p>
            <a:pPr lvl="0"/>
            <a:r>
              <a:rPr lang="en-US" sz="2000">
                <a:solidFill>
                  <a:schemeClr val="bg2">
                    <a:lumMod val="90000"/>
                  </a:schemeClr>
                </a:solidFill>
              </a:rPr>
              <a:t>Have confidence that taking deliberate, bold and purposeful risks can yield new and valuable benefits.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21E641A-4918-4E23-B30F-E0EC76628797}"/>
              </a:ext>
            </a:extLst>
          </p:cNvPr>
          <p:cNvCxnSpPr>
            <a:cxnSpLocks/>
          </p:cNvCxnSpPr>
          <p:nvPr userDrawn="1"/>
        </p:nvCxnSpPr>
        <p:spPr>
          <a:xfrm>
            <a:off x="381000" y="1186450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3CF7E1AC-5F57-4CF3-A2C8-42C7F898C24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</p:spTree>
    <p:extLst>
      <p:ext uri="{BB962C8B-B14F-4D97-AF65-F5344CB8AC3E}">
        <p14:creationId xmlns:p14="http://schemas.microsoft.com/office/powerpoint/2010/main" val="25630919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les &amp; Responsibilitie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group of people sitting in front of a crowd&#10;&#10;Description automatically generated">
            <a:extLst>
              <a:ext uri="{FF2B5EF4-FFF2-40B4-BE49-F238E27FC236}">
                <a16:creationId xmlns:a16="http://schemas.microsoft.com/office/drawing/2014/main" id="{33A8A992-8B05-4859-8FC2-1EAB5C860F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" t="-8087" r="692" b="19888"/>
          <a:stretch/>
        </p:blipFill>
        <p:spPr>
          <a:xfrm>
            <a:off x="1524" y="2240694"/>
            <a:ext cx="12188952" cy="461730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7729D28-166D-4DDC-8270-5F2DFB196B9F}"/>
              </a:ext>
            </a:extLst>
          </p:cNvPr>
          <p:cNvSpPr/>
          <p:nvPr userDrawn="1"/>
        </p:nvSpPr>
        <p:spPr>
          <a:xfrm>
            <a:off x="-1073" y="1334550"/>
            <a:ext cx="12188952" cy="5523450"/>
          </a:xfrm>
          <a:prstGeom prst="rect">
            <a:avLst/>
          </a:prstGeom>
          <a:gradFill>
            <a:gsLst>
              <a:gs pos="40000">
                <a:schemeClr val="tx2"/>
              </a:gs>
              <a:gs pos="71000">
                <a:schemeClr val="tx2">
                  <a:alpha val="29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266C2D-82E5-44AA-8CB0-3E0467857C8A}"/>
              </a:ext>
            </a:extLst>
          </p:cNvPr>
          <p:cNvSpPr txBox="1"/>
          <p:nvPr userDrawn="1"/>
        </p:nvSpPr>
        <p:spPr>
          <a:xfrm>
            <a:off x="415047" y="1432495"/>
            <a:ext cx="457200" cy="53988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 algn="l"/>
            <a:r>
              <a:rPr lang="en-US" sz="4400">
                <a:solidFill>
                  <a:srgbClr val="D0B787"/>
                </a:solidFill>
                <a:latin typeface="+mj-lt"/>
              </a:rPr>
              <a:t>1</a:t>
            </a:r>
            <a:endParaRPr lang="en-US" sz="1400">
              <a:solidFill>
                <a:srgbClr val="D0B787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A79D13-72A1-4104-97FC-4F93D95A5F4D}"/>
              </a:ext>
            </a:extLst>
          </p:cNvPr>
          <p:cNvSpPr txBox="1"/>
          <p:nvPr userDrawn="1"/>
        </p:nvSpPr>
        <p:spPr>
          <a:xfrm>
            <a:off x="972763" y="1432494"/>
            <a:ext cx="5120640" cy="539886"/>
          </a:xfrm>
          <a:prstGeom prst="rect">
            <a:avLst/>
          </a:prstGeom>
          <a:noFill/>
        </p:spPr>
        <p:txBody>
          <a:bodyPr wrap="square" lIns="0" rtlCol="0" anchor="ctr">
            <a:noAutofit/>
          </a:bodyPr>
          <a:lstStyle/>
          <a:p>
            <a:pPr lvl="0" algn="l"/>
            <a:r>
              <a:rPr lang="en-US" b="1">
                <a:solidFill>
                  <a:schemeClr val="bg1"/>
                </a:solidFill>
                <a:latin typeface="+mn-lt"/>
              </a:rPr>
              <a:t>REGIONAL TRANSPORTATION PLAN (RTP)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FB734A-AFDA-40A9-83E6-D3A887C58499}"/>
              </a:ext>
            </a:extLst>
          </p:cNvPr>
          <p:cNvSpPr txBox="1"/>
          <p:nvPr userDrawn="1"/>
        </p:nvSpPr>
        <p:spPr>
          <a:xfrm>
            <a:off x="415047" y="2107838"/>
            <a:ext cx="457200" cy="53988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 algn="l"/>
            <a:r>
              <a:rPr lang="en-US" sz="4400">
                <a:solidFill>
                  <a:srgbClr val="D0B787"/>
                </a:solidFill>
                <a:latin typeface="+mj-lt"/>
              </a:rPr>
              <a:t>2</a:t>
            </a:r>
            <a:endParaRPr lang="en-US" sz="1400">
              <a:solidFill>
                <a:srgbClr val="D0B787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EF5BBF-F806-4F25-A023-BD5DFD49310F}"/>
              </a:ext>
            </a:extLst>
          </p:cNvPr>
          <p:cNvSpPr txBox="1"/>
          <p:nvPr userDrawn="1"/>
        </p:nvSpPr>
        <p:spPr>
          <a:xfrm>
            <a:off x="972763" y="2107837"/>
            <a:ext cx="5120640" cy="539886"/>
          </a:xfrm>
          <a:prstGeom prst="rect">
            <a:avLst/>
          </a:prstGeom>
          <a:noFill/>
        </p:spPr>
        <p:txBody>
          <a:bodyPr wrap="square" lIns="0" rtlCol="0" anchor="ctr">
            <a:noAutofit/>
          </a:bodyPr>
          <a:lstStyle/>
          <a:p>
            <a:pPr lvl="0" algn="l"/>
            <a:r>
              <a:rPr lang="en-US" b="1">
                <a:solidFill>
                  <a:schemeClr val="bg1"/>
                </a:solidFill>
                <a:latin typeface="+mn-lt"/>
              </a:rPr>
              <a:t>SUSTAINABLE COMMUNITIES STRATEGY (SCS)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98E79E-64B5-4BAE-B7A4-9E46207B132B}"/>
              </a:ext>
            </a:extLst>
          </p:cNvPr>
          <p:cNvSpPr txBox="1"/>
          <p:nvPr userDrawn="1"/>
        </p:nvSpPr>
        <p:spPr>
          <a:xfrm>
            <a:off x="415047" y="2783182"/>
            <a:ext cx="457200" cy="53988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 algn="l"/>
            <a:r>
              <a:rPr lang="en-US" sz="4400">
                <a:solidFill>
                  <a:srgbClr val="D0B787"/>
                </a:solidFill>
                <a:latin typeface="+mj-lt"/>
              </a:rPr>
              <a:t>3</a:t>
            </a:r>
            <a:endParaRPr lang="en-US" sz="1400">
              <a:solidFill>
                <a:srgbClr val="D0B787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CEA4AA8-0A03-42F7-BE1A-F4F13AB32519}"/>
              </a:ext>
            </a:extLst>
          </p:cNvPr>
          <p:cNvSpPr txBox="1"/>
          <p:nvPr userDrawn="1"/>
        </p:nvSpPr>
        <p:spPr>
          <a:xfrm>
            <a:off x="972763" y="2783181"/>
            <a:ext cx="5120640" cy="539886"/>
          </a:xfrm>
          <a:prstGeom prst="rect">
            <a:avLst/>
          </a:prstGeom>
          <a:noFill/>
        </p:spPr>
        <p:txBody>
          <a:bodyPr wrap="square" lIns="0" rtlCol="0" anchor="ctr">
            <a:noAutofit/>
          </a:bodyPr>
          <a:lstStyle/>
          <a:p>
            <a:pPr lvl="0" algn="l"/>
            <a:r>
              <a:rPr lang="en-US" b="1">
                <a:solidFill>
                  <a:schemeClr val="bg1"/>
                </a:solidFill>
                <a:latin typeface="+mn-lt"/>
              </a:rPr>
              <a:t>FEDERAL TRANSPORTATION IMPROVEMENT PROGRAM (FTIP)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D66F941-B78F-43B7-AA60-8F715164F0E1}"/>
              </a:ext>
            </a:extLst>
          </p:cNvPr>
          <p:cNvSpPr txBox="1"/>
          <p:nvPr userDrawn="1"/>
        </p:nvSpPr>
        <p:spPr>
          <a:xfrm>
            <a:off x="6168958" y="1432495"/>
            <a:ext cx="457200" cy="53988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 algn="l"/>
            <a:r>
              <a:rPr lang="en-US" sz="4400">
                <a:solidFill>
                  <a:srgbClr val="D0B787"/>
                </a:solidFill>
                <a:latin typeface="+mj-lt"/>
              </a:rPr>
              <a:t>4</a:t>
            </a:r>
            <a:endParaRPr lang="en-US" sz="1400">
              <a:solidFill>
                <a:srgbClr val="D0B787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BE3FE27-A8B4-4E8B-BE61-11E25B5F5A62}"/>
              </a:ext>
            </a:extLst>
          </p:cNvPr>
          <p:cNvSpPr txBox="1"/>
          <p:nvPr userDrawn="1"/>
        </p:nvSpPr>
        <p:spPr>
          <a:xfrm>
            <a:off x="6726674" y="1432494"/>
            <a:ext cx="5120640" cy="539886"/>
          </a:xfrm>
          <a:prstGeom prst="rect">
            <a:avLst/>
          </a:prstGeom>
          <a:noFill/>
        </p:spPr>
        <p:txBody>
          <a:bodyPr wrap="square" lIns="0" rtlCol="0" anchor="ctr">
            <a:noAutofit/>
          </a:bodyPr>
          <a:lstStyle/>
          <a:p>
            <a:pPr lvl="0" algn="l"/>
            <a:r>
              <a:rPr lang="en-US" b="1">
                <a:solidFill>
                  <a:schemeClr val="bg1"/>
                </a:solidFill>
                <a:latin typeface="+mn-lt"/>
              </a:rPr>
              <a:t>REGIONAL HOUSING NEEDS ASSESSMENT (RHNA)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0D7C40E-9A61-40E7-B4FF-A231B816882A}"/>
              </a:ext>
            </a:extLst>
          </p:cNvPr>
          <p:cNvSpPr txBox="1"/>
          <p:nvPr userDrawn="1"/>
        </p:nvSpPr>
        <p:spPr>
          <a:xfrm>
            <a:off x="6168958" y="2107838"/>
            <a:ext cx="457200" cy="53988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 algn="l"/>
            <a:r>
              <a:rPr lang="en-US" sz="4400">
                <a:solidFill>
                  <a:srgbClr val="D0B787"/>
                </a:solidFill>
                <a:latin typeface="+mj-lt"/>
              </a:rPr>
              <a:t>5</a:t>
            </a:r>
            <a:endParaRPr lang="en-US" sz="1400">
              <a:solidFill>
                <a:srgbClr val="D0B787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AFFCF26-83F2-4E92-86B0-BDD029E632E1}"/>
              </a:ext>
            </a:extLst>
          </p:cNvPr>
          <p:cNvSpPr txBox="1"/>
          <p:nvPr userDrawn="1"/>
        </p:nvSpPr>
        <p:spPr>
          <a:xfrm>
            <a:off x="6726674" y="2107837"/>
            <a:ext cx="5120640" cy="539886"/>
          </a:xfrm>
          <a:prstGeom prst="rect">
            <a:avLst/>
          </a:prstGeom>
          <a:noFill/>
        </p:spPr>
        <p:txBody>
          <a:bodyPr wrap="square" lIns="0" rtlCol="0" anchor="ctr">
            <a:noAutofit/>
          </a:bodyPr>
          <a:lstStyle/>
          <a:p>
            <a:pPr lvl="0" algn="l"/>
            <a:r>
              <a:rPr lang="en-US" b="1">
                <a:solidFill>
                  <a:schemeClr val="bg1"/>
                </a:solidFill>
                <a:latin typeface="+mn-lt"/>
              </a:rPr>
              <a:t>REGIONAL DATA &amp; INFORMATION CENTER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6145716-E660-46AD-91B1-031DEDEA5353}"/>
              </a:ext>
            </a:extLst>
          </p:cNvPr>
          <p:cNvSpPr txBox="1"/>
          <p:nvPr userDrawn="1"/>
        </p:nvSpPr>
        <p:spPr>
          <a:xfrm>
            <a:off x="6168958" y="2783182"/>
            <a:ext cx="457200" cy="53988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 algn="l"/>
            <a:r>
              <a:rPr lang="en-US" sz="4400">
                <a:solidFill>
                  <a:srgbClr val="D0B787"/>
                </a:solidFill>
                <a:latin typeface="+mj-lt"/>
              </a:rPr>
              <a:t>6</a:t>
            </a:r>
            <a:endParaRPr lang="en-US" sz="1400">
              <a:solidFill>
                <a:srgbClr val="D0B787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35CE43E-71A6-4CB6-8DE8-CDFE7E538CFD}"/>
              </a:ext>
            </a:extLst>
          </p:cNvPr>
          <p:cNvSpPr txBox="1"/>
          <p:nvPr userDrawn="1"/>
        </p:nvSpPr>
        <p:spPr>
          <a:xfrm>
            <a:off x="6726674" y="2783181"/>
            <a:ext cx="5120640" cy="539886"/>
          </a:xfrm>
          <a:prstGeom prst="rect">
            <a:avLst/>
          </a:prstGeom>
          <a:noFill/>
        </p:spPr>
        <p:txBody>
          <a:bodyPr wrap="square" lIns="0" rtlCol="0" anchor="ctr">
            <a:noAutofit/>
          </a:bodyPr>
          <a:lstStyle/>
          <a:p>
            <a:pPr lvl="0" algn="l"/>
            <a:r>
              <a:rPr lang="en-US" b="1">
                <a:solidFill>
                  <a:schemeClr val="bg1"/>
                </a:solidFill>
                <a:latin typeface="+mn-lt"/>
              </a:rPr>
              <a:t>FORUM FOR ISSUES OF REGIONAL SIGNIFICANCE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603241C-6CD5-47AE-8157-698BFE9139F7}"/>
              </a:ext>
            </a:extLst>
          </p:cNvPr>
          <p:cNvSpPr txBox="1"/>
          <p:nvPr userDrawn="1"/>
        </p:nvSpPr>
        <p:spPr>
          <a:xfrm>
            <a:off x="381001" y="126329"/>
            <a:ext cx="11430000" cy="1029750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Century Gothic" panose="020B0502020202020204" pitchFamily="34" charset="0"/>
              </a:rPr>
              <a:t>Primary Roles &amp; Responsibilities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09D6C48-8CAC-4366-9332-8AB2802B75FB}"/>
              </a:ext>
            </a:extLst>
          </p:cNvPr>
          <p:cNvCxnSpPr>
            <a:cxnSpLocks/>
          </p:cNvCxnSpPr>
          <p:nvPr userDrawn="1"/>
        </p:nvCxnSpPr>
        <p:spPr>
          <a:xfrm>
            <a:off x="381000" y="1190751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62743A2B-AD48-433F-B03F-AF51C385BD1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</p:spTree>
    <p:extLst>
      <p:ext uri="{BB962C8B-B14F-4D97-AF65-F5344CB8AC3E}">
        <p14:creationId xmlns:p14="http://schemas.microsoft.com/office/powerpoint/2010/main" val="362392787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verning Structu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Placeholder 1">
            <a:extLst>
              <a:ext uri="{FF2B5EF4-FFF2-40B4-BE49-F238E27FC236}">
                <a16:creationId xmlns:a16="http://schemas.microsoft.com/office/drawing/2014/main" id="{62EEFDC2-3065-4452-8FF7-333CFBB4CB6C}"/>
              </a:ext>
            </a:extLst>
          </p:cNvPr>
          <p:cNvSpPr txBox="1">
            <a:spLocks/>
          </p:cNvSpPr>
          <p:nvPr userDrawn="1"/>
        </p:nvSpPr>
        <p:spPr>
          <a:xfrm>
            <a:off x="381000" y="435686"/>
            <a:ext cx="1143000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>
                <a:latin typeface="Century Gothic" panose="020B0502020202020204" pitchFamily="34" charset="0"/>
              </a:rPr>
              <a:t>Governing Structure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AE2C1BA-3032-4388-BD74-FC71771AEEAB}"/>
              </a:ext>
            </a:extLst>
          </p:cNvPr>
          <p:cNvCxnSpPr>
            <a:cxnSpLocks/>
          </p:cNvCxnSpPr>
          <p:nvPr userDrawn="1"/>
        </p:nvCxnSpPr>
        <p:spPr>
          <a:xfrm>
            <a:off x="381000" y="1204401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 Placeholder 5">
            <a:extLst>
              <a:ext uri="{FF2B5EF4-FFF2-40B4-BE49-F238E27FC236}">
                <a16:creationId xmlns:a16="http://schemas.microsoft.com/office/drawing/2014/main" id="{C600C30F-B801-4ACB-A4B1-E0C55E0D0E7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4A74205-7245-4A00-8528-A7C3317D340B}"/>
              </a:ext>
            </a:extLst>
          </p:cNvPr>
          <p:cNvCxnSpPr/>
          <p:nvPr userDrawn="1"/>
        </p:nvCxnSpPr>
        <p:spPr>
          <a:xfrm flipV="1">
            <a:off x="5301990" y="2847929"/>
            <a:ext cx="5789322" cy="1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471494F-E8C1-43BC-9ED7-C4F653A9540E}"/>
              </a:ext>
            </a:extLst>
          </p:cNvPr>
          <p:cNvCxnSpPr/>
          <p:nvPr userDrawn="1"/>
        </p:nvCxnSpPr>
        <p:spPr>
          <a:xfrm flipV="1">
            <a:off x="6649943" y="2847927"/>
            <a:ext cx="0" cy="240849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76F95AD-F955-4372-84F5-76F5F6165904}"/>
              </a:ext>
            </a:extLst>
          </p:cNvPr>
          <p:cNvCxnSpPr/>
          <p:nvPr userDrawn="1"/>
        </p:nvCxnSpPr>
        <p:spPr>
          <a:xfrm flipV="1">
            <a:off x="8130445" y="2847927"/>
            <a:ext cx="0" cy="240849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D41DE08-C982-4839-B7E0-84CF240CC0A6}"/>
              </a:ext>
            </a:extLst>
          </p:cNvPr>
          <p:cNvCxnSpPr/>
          <p:nvPr userDrawn="1"/>
        </p:nvCxnSpPr>
        <p:spPr>
          <a:xfrm flipV="1">
            <a:off x="9610947" y="2847927"/>
            <a:ext cx="0" cy="240849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3E582A3-4323-42CB-8B59-529CE7523028}"/>
              </a:ext>
            </a:extLst>
          </p:cNvPr>
          <p:cNvCxnSpPr>
            <a:cxnSpLocks/>
          </p:cNvCxnSpPr>
          <p:nvPr userDrawn="1"/>
        </p:nvCxnSpPr>
        <p:spPr>
          <a:xfrm flipV="1">
            <a:off x="2768924" y="4215575"/>
            <a:ext cx="0" cy="1444351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C93B991-7235-4EDD-8FEC-629A687CB03A}"/>
              </a:ext>
            </a:extLst>
          </p:cNvPr>
          <p:cNvCxnSpPr>
            <a:cxnSpLocks/>
          </p:cNvCxnSpPr>
          <p:nvPr userDrawn="1"/>
        </p:nvCxnSpPr>
        <p:spPr>
          <a:xfrm flipV="1">
            <a:off x="4369124" y="2208972"/>
            <a:ext cx="0" cy="2396181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8D6725B-0A37-4DD5-94F8-BFFFAF6AAB5F}"/>
              </a:ext>
            </a:extLst>
          </p:cNvPr>
          <p:cNvCxnSpPr>
            <a:cxnSpLocks/>
          </p:cNvCxnSpPr>
          <p:nvPr userDrawn="1"/>
        </p:nvCxnSpPr>
        <p:spPr>
          <a:xfrm flipV="1">
            <a:off x="5969324" y="4215574"/>
            <a:ext cx="0" cy="389579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7660B8A-C4E0-4C4B-A88D-7AFF2D08E592}"/>
              </a:ext>
            </a:extLst>
          </p:cNvPr>
          <p:cNvCxnSpPr/>
          <p:nvPr userDrawn="1"/>
        </p:nvCxnSpPr>
        <p:spPr>
          <a:xfrm flipV="1">
            <a:off x="1168724" y="4215572"/>
            <a:ext cx="0" cy="240849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1C6D062-CAE1-40B6-9432-DCB749B4E079}"/>
              </a:ext>
            </a:extLst>
          </p:cNvPr>
          <p:cNvCxnSpPr>
            <a:cxnSpLocks/>
          </p:cNvCxnSpPr>
          <p:nvPr userDrawn="1"/>
        </p:nvCxnSpPr>
        <p:spPr>
          <a:xfrm flipV="1">
            <a:off x="7569524" y="4215572"/>
            <a:ext cx="0" cy="240849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0881AA2-5D0B-4BAC-B58B-AF2587A75E6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68724" y="4215576"/>
            <a:ext cx="8000999" cy="1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owchart: Process 50">
            <a:extLst>
              <a:ext uri="{FF2B5EF4-FFF2-40B4-BE49-F238E27FC236}">
                <a16:creationId xmlns:a16="http://schemas.microsoft.com/office/drawing/2014/main" id="{DC50489B-F65C-4922-B4C8-88E910F2D87C}"/>
              </a:ext>
            </a:extLst>
          </p:cNvPr>
          <p:cNvSpPr/>
          <p:nvPr userDrawn="1"/>
        </p:nvSpPr>
        <p:spPr>
          <a:xfrm>
            <a:off x="3345865" y="2564430"/>
            <a:ext cx="2046515" cy="566994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/>
              <a:t>Regional Council</a:t>
            </a:r>
          </a:p>
        </p:txBody>
      </p:sp>
      <p:sp>
        <p:nvSpPr>
          <p:cNvPr id="52" name="Flowchart: Process 51">
            <a:extLst>
              <a:ext uri="{FF2B5EF4-FFF2-40B4-BE49-F238E27FC236}">
                <a16:creationId xmlns:a16="http://schemas.microsoft.com/office/drawing/2014/main" id="{B71975A4-30F1-4039-858A-E978D2D39DF4}"/>
              </a:ext>
            </a:extLst>
          </p:cNvPr>
          <p:cNvSpPr/>
          <p:nvPr userDrawn="1"/>
        </p:nvSpPr>
        <p:spPr>
          <a:xfrm>
            <a:off x="5969586" y="3067090"/>
            <a:ext cx="1360714" cy="827311"/>
          </a:xfrm>
          <a:prstGeom prst="flowChartProcess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Bylaws &amp; Resolutions Committee</a:t>
            </a:r>
          </a:p>
        </p:txBody>
      </p:sp>
      <p:sp>
        <p:nvSpPr>
          <p:cNvPr id="53" name="Flowchart: Process 52">
            <a:extLst>
              <a:ext uri="{FF2B5EF4-FFF2-40B4-BE49-F238E27FC236}">
                <a16:creationId xmlns:a16="http://schemas.microsoft.com/office/drawing/2014/main" id="{3030651A-DB0D-428A-B4FF-FF9B2063BF62}"/>
              </a:ext>
            </a:extLst>
          </p:cNvPr>
          <p:cNvSpPr/>
          <p:nvPr userDrawn="1"/>
        </p:nvSpPr>
        <p:spPr>
          <a:xfrm>
            <a:off x="7450042" y="3071039"/>
            <a:ext cx="1360714" cy="827311"/>
          </a:xfrm>
          <a:prstGeom prst="flowChartProcess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Nominating Committee</a:t>
            </a:r>
          </a:p>
        </p:txBody>
      </p:sp>
      <p:sp>
        <p:nvSpPr>
          <p:cNvPr id="54" name="Flowchart: Process 53">
            <a:extLst>
              <a:ext uri="{FF2B5EF4-FFF2-40B4-BE49-F238E27FC236}">
                <a16:creationId xmlns:a16="http://schemas.microsoft.com/office/drawing/2014/main" id="{3D8DCA4D-58EF-4394-A110-08DDA6FF3953}"/>
              </a:ext>
            </a:extLst>
          </p:cNvPr>
          <p:cNvSpPr/>
          <p:nvPr userDrawn="1"/>
        </p:nvSpPr>
        <p:spPr>
          <a:xfrm>
            <a:off x="8930500" y="3069824"/>
            <a:ext cx="1360714" cy="827311"/>
          </a:xfrm>
          <a:prstGeom prst="flowChartProcess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Audit Committee</a:t>
            </a:r>
          </a:p>
        </p:txBody>
      </p:sp>
      <p:sp>
        <p:nvSpPr>
          <p:cNvPr id="55" name="Flowchart: Process 54">
            <a:extLst>
              <a:ext uri="{FF2B5EF4-FFF2-40B4-BE49-F238E27FC236}">
                <a16:creationId xmlns:a16="http://schemas.microsoft.com/office/drawing/2014/main" id="{91F9A3F1-B497-4538-9525-374C3FFABD82}"/>
              </a:ext>
            </a:extLst>
          </p:cNvPr>
          <p:cNvSpPr/>
          <p:nvPr userDrawn="1"/>
        </p:nvSpPr>
        <p:spPr>
          <a:xfrm>
            <a:off x="2135607" y="5659486"/>
            <a:ext cx="1266633" cy="664029"/>
          </a:xfrm>
          <a:prstGeom prst="flowChartProcess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/>
              <a:t>RHNA Subcommittee</a:t>
            </a:r>
          </a:p>
        </p:txBody>
      </p:sp>
      <p:sp>
        <p:nvSpPr>
          <p:cNvPr id="56" name="Flowchart: Process 55">
            <a:extLst>
              <a:ext uri="{FF2B5EF4-FFF2-40B4-BE49-F238E27FC236}">
                <a16:creationId xmlns:a16="http://schemas.microsoft.com/office/drawing/2014/main" id="{63BDFF51-9AF7-425B-BE88-0E0DF6CC8D32}"/>
              </a:ext>
            </a:extLst>
          </p:cNvPr>
          <p:cNvSpPr/>
          <p:nvPr userDrawn="1"/>
        </p:nvSpPr>
        <p:spPr>
          <a:xfrm>
            <a:off x="3345863" y="1778275"/>
            <a:ext cx="2046515" cy="566994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/>
              <a:t>General Assembly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94A9F2E-D8C8-4245-9078-A58C48AB8F4A}"/>
              </a:ext>
            </a:extLst>
          </p:cNvPr>
          <p:cNvCxnSpPr/>
          <p:nvPr userDrawn="1"/>
        </p:nvCxnSpPr>
        <p:spPr>
          <a:xfrm flipV="1">
            <a:off x="11091448" y="2847927"/>
            <a:ext cx="0" cy="240849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Flowchart: Process 57">
            <a:extLst>
              <a:ext uri="{FF2B5EF4-FFF2-40B4-BE49-F238E27FC236}">
                <a16:creationId xmlns:a16="http://schemas.microsoft.com/office/drawing/2014/main" id="{504ECF9C-9771-4776-8ECF-3F55226209B1}"/>
              </a:ext>
            </a:extLst>
          </p:cNvPr>
          <p:cNvSpPr/>
          <p:nvPr userDrawn="1"/>
        </p:nvSpPr>
        <p:spPr>
          <a:xfrm>
            <a:off x="420331" y="4431021"/>
            <a:ext cx="1496786" cy="1012373"/>
          </a:xfrm>
          <a:prstGeom prst="flowChartProcess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Executive/ Administration Committee</a:t>
            </a:r>
          </a:p>
        </p:txBody>
      </p:sp>
      <p:sp>
        <p:nvSpPr>
          <p:cNvPr id="59" name="Flowchart: Process 58">
            <a:extLst>
              <a:ext uri="{FF2B5EF4-FFF2-40B4-BE49-F238E27FC236}">
                <a16:creationId xmlns:a16="http://schemas.microsoft.com/office/drawing/2014/main" id="{340395F6-62F9-4C51-91C2-2CE3BC866ED7}"/>
              </a:ext>
            </a:extLst>
          </p:cNvPr>
          <p:cNvSpPr/>
          <p:nvPr userDrawn="1"/>
        </p:nvSpPr>
        <p:spPr>
          <a:xfrm>
            <a:off x="2020531" y="4431021"/>
            <a:ext cx="1496786" cy="1012373"/>
          </a:xfrm>
          <a:prstGeom prst="flowChartProcess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Community, Economic &amp; Human Development Committee</a:t>
            </a:r>
          </a:p>
        </p:txBody>
      </p:sp>
      <p:sp>
        <p:nvSpPr>
          <p:cNvPr id="60" name="Flowchart: Process 59">
            <a:extLst>
              <a:ext uri="{FF2B5EF4-FFF2-40B4-BE49-F238E27FC236}">
                <a16:creationId xmlns:a16="http://schemas.microsoft.com/office/drawing/2014/main" id="{7509098D-494F-4DA1-81C1-FBF9B53CC504}"/>
              </a:ext>
            </a:extLst>
          </p:cNvPr>
          <p:cNvSpPr/>
          <p:nvPr userDrawn="1"/>
        </p:nvSpPr>
        <p:spPr>
          <a:xfrm>
            <a:off x="3620731" y="4431021"/>
            <a:ext cx="1496786" cy="1012373"/>
          </a:xfrm>
          <a:prstGeom prst="flowChartProcess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Energy &amp; Environment Committee</a:t>
            </a:r>
          </a:p>
        </p:txBody>
      </p:sp>
      <p:sp>
        <p:nvSpPr>
          <p:cNvPr id="61" name="Flowchart: Process 60">
            <a:extLst>
              <a:ext uri="{FF2B5EF4-FFF2-40B4-BE49-F238E27FC236}">
                <a16:creationId xmlns:a16="http://schemas.microsoft.com/office/drawing/2014/main" id="{BC1D0F26-D52D-402E-B078-9CD6A11E548E}"/>
              </a:ext>
            </a:extLst>
          </p:cNvPr>
          <p:cNvSpPr/>
          <p:nvPr userDrawn="1"/>
        </p:nvSpPr>
        <p:spPr>
          <a:xfrm>
            <a:off x="5220931" y="4431020"/>
            <a:ext cx="1496786" cy="1012373"/>
          </a:xfrm>
          <a:prstGeom prst="flowChartProcess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Transportation Committee</a:t>
            </a:r>
          </a:p>
        </p:txBody>
      </p:sp>
      <p:sp>
        <p:nvSpPr>
          <p:cNvPr id="62" name="Flowchart: Process 61">
            <a:extLst>
              <a:ext uri="{FF2B5EF4-FFF2-40B4-BE49-F238E27FC236}">
                <a16:creationId xmlns:a16="http://schemas.microsoft.com/office/drawing/2014/main" id="{1F8E5B36-FC6C-4DBE-A9D7-2D8A0435FE9B}"/>
              </a:ext>
            </a:extLst>
          </p:cNvPr>
          <p:cNvSpPr/>
          <p:nvPr userDrawn="1"/>
        </p:nvSpPr>
        <p:spPr>
          <a:xfrm>
            <a:off x="6821124" y="4431019"/>
            <a:ext cx="1496786" cy="1012373"/>
          </a:xfrm>
          <a:prstGeom prst="flowChartProcess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Emerging Technologies Committee</a:t>
            </a:r>
          </a:p>
        </p:txBody>
      </p:sp>
      <p:sp>
        <p:nvSpPr>
          <p:cNvPr id="63" name="Flowchart: Process 62">
            <a:extLst>
              <a:ext uri="{FF2B5EF4-FFF2-40B4-BE49-F238E27FC236}">
                <a16:creationId xmlns:a16="http://schemas.microsoft.com/office/drawing/2014/main" id="{03AF8201-F78D-4108-A935-4D002B3B051A}"/>
              </a:ext>
            </a:extLst>
          </p:cNvPr>
          <p:cNvSpPr/>
          <p:nvPr userDrawn="1"/>
        </p:nvSpPr>
        <p:spPr>
          <a:xfrm>
            <a:off x="10410955" y="3067089"/>
            <a:ext cx="1360714" cy="827311"/>
          </a:xfrm>
          <a:prstGeom prst="flowChartProcess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District Evaluation Committee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0CEBF12-2736-4317-8273-06853DBBC30F}"/>
              </a:ext>
            </a:extLst>
          </p:cNvPr>
          <p:cNvCxnSpPr>
            <a:cxnSpLocks/>
          </p:cNvCxnSpPr>
          <p:nvPr userDrawn="1"/>
        </p:nvCxnSpPr>
        <p:spPr>
          <a:xfrm flipV="1">
            <a:off x="9169723" y="4215572"/>
            <a:ext cx="0" cy="240849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lowchart: Process 64">
            <a:extLst>
              <a:ext uri="{FF2B5EF4-FFF2-40B4-BE49-F238E27FC236}">
                <a16:creationId xmlns:a16="http://schemas.microsoft.com/office/drawing/2014/main" id="{B557F917-4983-4960-BF1F-F3FC91B8353F}"/>
              </a:ext>
            </a:extLst>
          </p:cNvPr>
          <p:cNvSpPr/>
          <p:nvPr userDrawn="1"/>
        </p:nvSpPr>
        <p:spPr>
          <a:xfrm>
            <a:off x="8421330" y="4431019"/>
            <a:ext cx="1496786" cy="1012373"/>
          </a:xfrm>
          <a:prstGeom prst="flowChartProcess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Legislative/ Communications &amp; Membership Committee</a:t>
            </a:r>
          </a:p>
        </p:txBody>
      </p:sp>
    </p:spTree>
    <p:extLst>
      <p:ext uri="{BB962C8B-B14F-4D97-AF65-F5344CB8AC3E}">
        <p14:creationId xmlns:p14="http://schemas.microsoft.com/office/powerpoint/2010/main" val="175064293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ganizational Char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Placeholder 1">
            <a:extLst>
              <a:ext uri="{FF2B5EF4-FFF2-40B4-BE49-F238E27FC236}">
                <a16:creationId xmlns:a16="http://schemas.microsoft.com/office/drawing/2014/main" id="{62EEFDC2-3065-4452-8FF7-333CFBB4CB6C}"/>
              </a:ext>
            </a:extLst>
          </p:cNvPr>
          <p:cNvSpPr txBox="1">
            <a:spLocks/>
          </p:cNvSpPr>
          <p:nvPr userDrawn="1"/>
        </p:nvSpPr>
        <p:spPr>
          <a:xfrm>
            <a:off x="381000" y="435700"/>
            <a:ext cx="1143000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Century Gothic" panose="020B0502020202020204" pitchFamily="34" charset="0"/>
              </a:rPr>
              <a:t>Organizational Chart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AE2C1BA-3032-4388-BD74-FC71771AEEAB}"/>
              </a:ext>
            </a:extLst>
          </p:cNvPr>
          <p:cNvCxnSpPr>
            <a:cxnSpLocks/>
          </p:cNvCxnSpPr>
          <p:nvPr userDrawn="1"/>
        </p:nvCxnSpPr>
        <p:spPr>
          <a:xfrm>
            <a:off x="381000" y="1193782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F1EF98-266E-44B4-9C76-CAF43D25D370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6000" y="3999138"/>
            <a:ext cx="0" cy="1268690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5C1B9FF-890C-4FA9-8790-0748FDBB2735}"/>
              </a:ext>
            </a:extLst>
          </p:cNvPr>
          <p:cNvCxnSpPr>
            <a:cxnSpLocks/>
          </p:cNvCxnSpPr>
          <p:nvPr userDrawn="1"/>
        </p:nvCxnSpPr>
        <p:spPr>
          <a:xfrm flipV="1">
            <a:off x="3581415" y="3999135"/>
            <a:ext cx="0" cy="219972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45335C9-3551-4F7B-8359-DCFC91B4BDA4}"/>
              </a:ext>
            </a:extLst>
          </p:cNvPr>
          <p:cNvCxnSpPr>
            <a:cxnSpLocks/>
          </p:cNvCxnSpPr>
          <p:nvPr userDrawn="1"/>
        </p:nvCxnSpPr>
        <p:spPr>
          <a:xfrm flipV="1">
            <a:off x="3581415" y="3999135"/>
            <a:ext cx="2514585" cy="1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6B1315B-E7DE-4C9C-BDB6-3AF4C1A2B3B9}"/>
              </a:ext>
            </a:extLst>
          </p:cNvPr>
          <p:cNvCxnSpPr>
            <a:cxnSpLocks/>
          </p:cNvCxnSpPr>
          <p:nvPr userDrawn="1"/>
        </p:nvCxnSpPr>
        <p:spPr>
          <a:xfrm flipV="1">
            <a:off x="4838707" y="2293579"/>
            <a:ext cx="0" cy="1683226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lowchart: Process 44">
            <a:extLst>
              <a:ext uri="{FF2B5EF4-FFF2-40B4-BE49-F238E27FC236}">
                <a16:creationId xmlns:a16="http://schemas.microsoft.com/office/drawing/2014/main" id="{50DC649C-67E9-4CEC-BE68-EA59A2D1EB81}"/>
              </a:ext>
            </a:extLst>
          </p:cNvPr>
          <p:cNvSpPr/>
          <p:nvPr userDrawn="1"/>
        </p:nvSpPr>
        <p:spPr>
          <a:xfrm>
            <a:off x="2557287" y="4179485"/>
            <a:ext cx="2048256" cy="835140"/>
          </a:xfrm>
          <a:prstGeom prst="flowChartProcess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>
                <a:solidFill>
                  <a:schemeClr val="accent4">
                    <a:lumMod val="50000"/>
                  </a:schemeClr>
                </a:solidFill>
              </a:rPr>
              <a:t>Debbie Dillon</a:t>
            </a:r>
          </a:p>
          <a:p>
            <a:pPr algn="ctr"/>
            <a:r>
              <a:rPr lang="en-US" sz="1200">
                <a:solidFill>
                  <a:schemeClr val="accent4">
                    <a:lumMod val="50000"/>
                  </a:schemeClr>
                </a:solidFill>
              </a:rPr>
              <a:t>Chief Strategy Officer</a:t>
            </a:r>
          </a:p>
        </p:txBody>
      </p:sp>
      <p:sp>
        <p:nvSpPr>
          <p:cNvPr id="46" name="Flowchart: Process 45">
            <a:extLst>
              <a:ext uri="{FF2B5EF4-FFF2-40B4-BE49-F238E27FC236}">
                <a16:creationId xmlns:a16="http://schemas.microsoft.com/office/drawing/2014/main" id="{1E675A5D-2422-46D4-9C39-0029E517A731}"/>
              </a:ext>
            </a:extLst>
          </p:cNvPr>
          <p:cNvSpPr/>
          <p:nvPr userDrawn="1"/>
        </p:nvSpPr>
        <p:spPr>
          <a:xfrm>
            <a:off x="3815450" y="2710857"/>
            <a:ext cx="2046515" cy="1002167"/>
          </a:xfrm>
          <a:prstGeom prst="flowChartProcess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accent5">
                    <a:lumMod val="50000"/>
                  </a:schemeClr>
                </a:solidFill>
              </a:rPr>
              <a:t>Kome Ajise</a:t>
            </a:r>
          </a:p>
          <a:p>
            <a:pPr algn="ctr"/>
            <a:r>
              <a:rPr lang="en-US" sz="1200">
                <a:solidFill>
                  <a:schemeClr val="accent5">
                    <a:lumMod val="50000"/>
                  </a:schemeClr>
                </a:solidFill>
              </a:rPr>
              <a:t>Executive Director</a:t>
            </a:r>
          </a:p>
        </p:txBody>
      </p:sp>
      <p:sp>
        <p:nvSpPr>
          <p:cNvPr id="47" name="Flowchart: Process 46">
            <a:extLst>
              <a:ext uri="{FF2B5EF4-FFF2-40B4-BE49-F238E27FC236}">
                <a16:creationId xmlns:a16="http://schemas.microsoft.com/office/drawing/2014/main" id="{DCEF6D03-9B8F-4A92-AFDD-767B8A5B06F0}"/>
              </a:ext>
            </a:extLst>
          </p:cNvPr>
          <p:cNvSpPr/>
          <p:nvPr userDrawn="1"/>
        </p:nvSpPr>
        <p:spPr>
          <a:xfrm>
            <a:off x="2918467" y="1592298"/>
            <a:ext cx="3840480" cy="835140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/>
              <a:t>Regional Council</a:t>
            </a:r>
          </a:p>
        </p:txBody>
      </p:sp>
      <p:sp>
        <p:nvSpPr>
          <p:cNvPr id="48" name="Flowchart: Process 47">
            <a:extLst>
              <a:ext uri="{FF2B5EF4-FFF2-40B4-BE49-F238E27FC236}">
                <a16:creationId xmlns:a16="http://schemas.microsoft.com/office/drawing/2014/main" id="{7A673064-4227-4B64-AE5D-DA5784323E31}"/>
              </a:ext>
            </a:extLst>
          </p:cNvPr>
          <p:cNvSpPr/>
          <p:nvPr userDrawn="1"/>
        </p:nvSpPr>
        <p:spPr>
          <a:xfrm>
            <a:off x="5071872" y="4182938"/>
            <a:ext cx="2048256" cy="835140"/>
          </a:xfrm>
          <a:prstGeom prst="flowChartProcess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>
                <a:solidFill>
                  <a:schemeClr val="accent4">
                    <a:lumMod val="50000"/>
                  </a:schemeClr>
                </a:solidFill>
              </a:rPr>
              <a:t>Darin Chidsey</a:t>
            </a:r>
          </a:p>
          <a:p>
            <a:pPr algn="ctr"/>
            <a:r>
              <a:rPr lang="en-US" sz="1200">
                <a:solidFill>
                  <a:schemeClr val="accent4">
                    <a:lumMod val="50000"/>
                  </a:schemeClr>
                </a:solidFill>
              </a:rPr>
              <a:t>Chief Operating Officer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6930CB1-FAE6-444E-8F37-5D3DB9907BBD}"/>
              </a:ext>
            </a:extLst>
          </p:cNvPr>
          <p:cNvCxnSpPr>
            <a:cxnSpLocks/>
          </p:cNvCxnSpPr>
          <p:nvPr userDrawn="1"/>
        </p:nvCxnSpPr>
        <p:spPr>
          <a:xfrm flipV="1">
            <a:off x="1023387" y="5271281"/>
            <a:ext cx="10145224" cy="1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B8E8126-33FD-446C-984C-2D823271C7F6}"/>
              </a:ext>
            </a:extLst>
          </p:cNvPr>
          <p:cNvCxnSpPr>
            <a:cxnSpLocks/>
          </p:cNvCxnSpPr>
          <p:nvPr userDrawn="1"/>
        </p:nvCxnSpPr>
        <p:spPr>
          <a:xfrm flipV="1">
            <a:off x="1023389" y="5267828"/>
            <a:ext cx="0" cy="240849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0EA5DE3-D316-4063-946D-688BD318206D}"/>
              </a:ext>
            </a:extLst>
          </p:cNvPr>
          <p:cNvCxnSpPr>
            <a:cxnSpLocks/>
          </p:cNvCxnSpPr>
          <p:nvPr userDrawn="1"/>
        </p:nvCxnSpPr>
        <p:spPr>
          <a:xfrm flipV="1">
            <a:off x="2472707" y="5267828"/>
            <a:ext cx="0" cy="240849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CCA435D-C3CC-4F6F-829A-0BEA5611F7F7}"/>
              </a:ext>
            </a:extLst>
          </p:cNvPr>
          <p:cNvCxnSpPr>
            <a:cxnSpLocks/>
          </p:cNvCxnSpPr>
          <p:nvPr userDrawn="1"/>
        </p:nvCxnSpPr>
        <p:spPr>
          <a:xfrm flipV="1">
            <a:off x="3922025" y="5267828"/>
            <a:ext cx="0" cy="240849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77A9D07-1F2A-4317-B3D2-4E0ED0BBD3F0}"/>
              </a:ext>
            </a:extLst>
          </p:cNvPr>
          <p:cNvCxnSpPr>
            <a:cxnSpLocks/>
          </p:cNvCxnSpPr>
          <p:nvPr userDrawn="1"/>
        </p:nvCxnSpPr>
        <p:spPr>
          <a:xfrm flipV="1">
            <a:off x="5371343" y="5267828"/>
            <a:ext cx="0" cy="240849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1C6A5EC-4BA8-4EF9-8020-D8D31620D84E}"/>
              </a:ext>
            </a:extLst>
          </p:cNvPr>
          <p:cNvCxnSpPr>
            <a:cxnSpLocks/>
          </p:cNvCxnSpPr>
          <p:nvPr userDrawn="1"/>
        </p:nvCxnSpPr>
        <p:spPr>
          <a:xfrm flipV="1">
            <a:off x="8269979" y="5267828"/>
            <a:ext cx="0" cy="240849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4EC7262-40BB-431A-BEF8-5116F34FC40A}"/>
              </a:ext>
            </a:extLst>
          </p:cNvPr>
          <p:cNvCxnSpPr>
            <a:cxnSpLocks/>
          </p:cNvCxnSpPr>
          <p:nvPr userDrawn="1"/>
        </p:nvCxnSpPr>
        <p:spPr>
          <a:xfrm flipV="1">
            <a:off x="9719297" y="5267828"/>
            <a:ext cx="0" cy="240849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 Placeholder 5">
            <a:extLst>
              <a:ext uri="{FF2B5EF4-FFF2-40B4-BE49-F238E27FC236}">
                <a16:creationId xmlns:a16="http://schemas.microsoft.com/office/drawing/2014/main" id="{D79DD812-4C6A-4A8A-84DA-33FDCE836D55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69F2321-8741-4DB9-BF50-E760720D944F}"/>
              </a:ext>
            </a:extLst>
          </p:cNvPr>
          <p:cNvCxnSpPr>
            <a:cxnSpLocks/>
          </p:cNvCxnSpPr>
          <p:nvPr userDrawn="1"/>
        </p:nvCxnSpPr>
        <p:spPr>
          <a:xfrm flipV="1">
            <a:off x="11168612" y="5267828"/>
            <a:ext cx="0" cy="240849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468749C-1D4F-4197-B3B5-439FFF52BAEF}"/>
              </a:ext>
            </a:extLst>
          </p:cNvPr>
          <p:cNvCxnSpPr>
            <a:cxnSpLocks/>
          </p:cNvCxnSpPr>
          <p:nvPr userDrawn="1"/>
        </p:nvCxnSpPr>
        <p:spPr>
          <a:xfrm flipV="1">
            <a:off x="6820661" y="5267828"/>
            <a:ext cx="0" cy="240849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owchart: Process 50">
            <a:extLst>
              <a:ext uri="{FF2B5EF4-FFF2-40B4-BE49-F238E27FC236}">
                <a16:creationId xmlns:a16="http://schemas.microsoft.com/office/drawing/2014/main" id="{9FFD0A0B-EA8F-4256-8DF7-0A6F1CDD0DD4}"/>
              </a:ext>
            </a:extLst>
          </p:cNvPr>
          <p:cNvSpPr/>
          <p:nvPr userDrawn="1"/>
        </p:nvSpPr>
        <p:spPr>
          <a:xfrm>
            <a:off x="360449" y="5473845"/>
            <a:ext cx="1325880" cy="1097280"/>
          </a:xfrm>
          <a:prstGeom prst="flowChartProcess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400" b="1" dirty="0">
                <a:solidFill>
                  <a:schemeClr val="accent3">
                    <a:lumMod val="50000"/>
                  </a:schemeClr>
                </a:solidFill>
              </a:rPr>
              <a:t>Cindy</a:t>
            </a:r>
            <a:br>
              <a:rPr lang="en-US" sz="1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1400" b="1" dirty="0">
                <a:solidFill>
                  <a:schemeClr val="accent3">
                    <a:lumMod val="50000"/>
                  </a:schemeClr>
                </a:solidFill>
              </a:rPr>
              <a:t>Giraldo</a:t>
            </a:r>
          </a:p>
          <a:p>
            <a:pPr algn="ctr"/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Chief Financial Officer</a:t>
            </a:r>
          </a:p>
        </p:txBody>
      </p:sp>
      <p:sp>
        <p:nvSpPr>
          <p:cNvPr id="53" name="Flowchart: Process 52">
            <a:extLst>
              <a:ext uri="{FF2B5EF4-FFF2-40B4-BE49-F238E27FC236}">
                <a16:creationId xmlns:a16="http://schemas.microsoft.com/office/drawing/2014/main" id="{FDD2CF19-6E09-40F0-935C-2F294AF39CC7}"/>
              </a:ext>
            </a:extLst>
          </p:cNvPr>
          <p:cNvSpPr/>
          <p:nvPr userDrawn="1"/>
        </p:nvSpPr>
        <p:spPr>
          <a:xfrm>
            <a:off x="1809767" y="5473845"/>
            <a:ext cx="1325880" cy="1097280"/>
          </a:xfrm>
          <a:prstGeom prst="flowChartProcess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400" b="1">
                <a:solidFill>
                  <a:schemeClr val="accent3">
                    <a:lumMod val="50000"/>
                  </a:schemeClr>
                </a:solidFill>
              </a:rPr>
              <a:t>Javiera Cartagena</a:t>
            </a:r>
          </a:p>
          <a:p>
            <a:pPr algn="ctr"/>
            <a:r>
              <a:rPr lang="en-US" sz="1200">
                <a:solidFill>
                  <a:schemeClr val="accent3">
                    <a:lumMod val="50000"/>
                  </a:schemeClr>
                </a:solidFill>
              </a:rPr>
              <a:t>Director of Government &amp; Public Affairs</a:t>
            </a:r>
          </a:p>
        </p:txBody>
      </p:sp>
      <p:sp>
        <p:nvSpPr>
          <p:cNvPr id="55" name="Flowchart: Process 54">
            <a:extLst>
              <a:ext uri="{FF2B5EF4-FFF2-40B4-BE49-F238E27FC236}">
                <a16:creationId xmlns:a16="http://schemas.microsoft.com/office/drawing/2014/main" id="{FE3B3554-097E-4B8E-98F1-4AADA88A8242}"/>
              </a:ext>
            </a:extLst>
          </p:cNvPr>
          <p:cNvSpPr/>
          <p:nvPr userDrawn="1"/>
        </p:nvSpPr>
        <p:spPr>
          <a:xfrm>
            <a:off x="3259085" y="5473845"/>
            <a:ext cx="1325880" cy="1097280"/>
          </a:xfrm>
          <a:prstGeom prst="flowChartProcess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400" b="1">
                <a:solidFill>
                  <a:schemeClr val="accent3">
                    <a:lumMod val="50000"/>
                  </a:schemeClr>
                </a:solidFill>
              </a:rPr>
              <a:t>Carmen Flores</a:t>
            </a:r>
          </a:p>
          <a:p>
            <a:pPr algn="ctr"/>
            <a:r>
              <a:rPr lang="en-US" sz="1200">
                <a:solidFill>
                  <a:schemeClr val="accent3">
                    <a:lumMod val="50000"/>
                  </a:schemeClr>
                </a:solidFill>
              </a:rPr>
              <a:t>Director of Human Resources</a:t>
            </a:r>
          </a:p>
        </p:txBody>
      </p:sp>
      <p:sp>
        <p:nvSpPr>
          <p:cNvPr id="57" name="Flowchart: Process 56">
            <a:extLst>
              <a:ext uri="{FF2B5EF4-FFF2-40B4-BE49-F238E27FC236}">
                <a16:creationId xmlns:a16="http://schemas.microsoft.com/office/drawing/2014/main" id="{6A8E44BC-9E7C-4A83-8CD3-BCB040F55242}"/>
              </a:ext>
            </a:extLst>
          </p:cNvPr>
          <p:cNvSpPr/>
          <p:nvPr userDrawn="1"/>
        </p:nvSpPr>
        <p:spPr>
          <a:xfrm>
            <a:off x="4708403" y="5473845"/>
            <a:ext cx="1325880" cy="1097280"/>
          </a:xfrm>
          <a:prstGeom prst="flowChartProcess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400" b="1" dirty="0">
                <a:solidFill>
                  <a:schemeClr val="accent3">
                    <a:lumMod val="50000"/>
                  </a:schemeClr>
                </a:solidFill>
              </a:rPr>
              <a:t>Julie</a:t>
            </a:r>
            <a:br>
              <a:rPr lang="en-US" sz="1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1400" b="1" dirty="0">
                <a:solidFill>
                  <a:schemeClr val="accent3">
                    <a:lumMod val="50000"/>
                  </a:schemeClr>
                </a:solidFill>
              </a:rPr>
              <a:t>Shroyer</a:t>
            </a:r>
          </a:p>
          <a:p>
            <a:pPr algn="ctr"/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Chief Information Officer</a:t>
            </a:r>
          </a:p>
        </p:txBody>
      </p:sp>
      <p:sp>
        <p:nvSpPr>
          <p:cNvPr id="59" name="Flowchart: Process 58">
            <a:extLst>
              <a:ext uri="{FF2B5EF4-FFF2-40B4-BE49-F238E27FC236}">
                <a16:creationId xmlns:a16="http://schemas.microsoft.com/office/drawing/2014/main" id="{CCD3DABE-C40A-4E4E-978D-710FC135E435}"/>
              </a:ext>
            </a:extLst>
          </p:cNvPr>
          <p:cNvSpPr/>
          <p:nvPr userDrawn="1"/>
        </p:nvSpPr>
        <p:spPr>
          <a:xfrm>
            <a:off x="6157721" y="5473845"/>
            <a:ext cx="1325880" cy="1097280"/>
          </a:xfrm>
          <a:prstGeom prst="flowChartProcess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400" b="1">
                <a:solidFill>
                  <a:schemeClr val="accent3">
                    <a:lumMod val="50000"/>
                  </a:schemeClr>
                </a:solidFill>
              </a:rPr>
              <a:t>Michael Houston</a:t>
            </a:r>
          </a:p>
          <a:p>
            <a:pPr algn="ctr"/>
            <a:r>
              <a:rPr lang="en-US" sz="1200">
                <a:solidFill>
                  <a:schemeClr val="accent3">
                    <a:lumMod val="50000"/>
                  </a:schemeClr>
                </a:solidFill>
              </a:rPr>
              <a:t>Director of Legal Services/Chief Counsel</a:t>
            </a:r>
          </a:p>
        </p:txBody>
      </p:sp>
      <p:sp>
        <p:nvSpPr>
          <p:cNvPr id="61" name="Flowchart: Process 60">
            <a:extLst>
              <a:ext uri="{FF2B5EF4-FFF2-40B4-BE49-F238E27FC236}">
                <a16:creationId xmlns:a16="http://schemas.microsoft.com/office/drawing/2014/main" id="{0F442F71-B12C-4547-A46F-E5C0CE7064B5}"/>
              </a:ext>
            </a:extLst>
          </p:cNvPr>
          <p:cNvSpPr/>
          <p:nvPr userDrawn="1"/>
        </p:nvSpPr>
        <p:spPr>
          <a:xfrm>
            <a:off x="7607039" y="5473845"/>
            <a:ext cx="1325880" cy="1097280"/>
          </a:xfrm>
          <a:prstGeom prst="flowChartProcess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400" b="1" dirty="0">
                <a:solidFill>
                  <a:schemeClr val="accent3">
                    <a:lumMod val="50000"/>
                  </a:schemeClr>
                </a:solidFill>
              </a:rPr>
              <a:t>Sarah</a:t>
            </a:r>
            <a:br>
              <a:rPr lang="en-US" sz="1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1400" b="1" dirty="0">
                <a:solidFill>
                  <a:schemeClr val="accent3">
                    <a:lumMod val="50000"/>
                  </a:schemeClr>
                </a:solidFill>
              </a:rPr>
              <a:t>Jepson</a:t>
            </a:r>
          </a:p>
          <a:p>
            <a:pPr algn="ctr"/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Director of Planning</a:t>
            </a:r>
          </a:p>
        </p:txBody>
      </p:sp>
      <p:sp>
        <p:nvSpPr>
          <p:cNvPr id="28" name="Flowchart: Process 27">
            <a:extLst>
              <a:ext uri="{FF2B5EF4-FFF2-40B4-BE49-F238E27FC236}">
                <a16:creationId xmlns:a16="http://schemas.microsoft.com/office/drawing/2014/main" id="{06486594-EDF5-4C15-9FFF-80FE5F16979F}"/>
              </a:ext>
            </a:extLst>
          </p:cNvPr>
          <p:cNvSpPr/>
          <p:nvPr userDrawn="1"/>
        </p:nvSpPr>
        <p:spPr>
          <a:xfrm>
            <a:off x="9056357" y="5473845"/>
            <a:ext cx="1325880" cy="1097280"/>
          </a:xfrm>
          <a:prstGeom prst="flowChartProcess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400" b="1" dirty="0">
                <a:solidFill>
                  <a:schemeClr val="accent3">
                    <a:lumMod val="50000"/>
                  </a:schemeClr>
                </a:solidFill>
              </a:rPr>
              <a:t>Maggie Aguilar</a:t>
            </a:r>
          </a:p>
          <a:p>
            <a:pPr algn="ctr"/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Clerk of the Board</a:t>
            </a:r>
          </a:p>
        </p:txBody>
      </p:sp>
      <p:sp>
        <p:nvSpPr>
          <p:cNvPr id="29" name="Flowchart: Process 28">
            <a:extLst>
              <a:ext uri="{FF2B5EF4-FFF2-40B4-BE49-F238E27FC236}">
                <a16:creationId xmlns:a16="http://schemas.microsoft.com/office/drawing/2014/main" id="{74D5FC28-F110-497C-AB2B-00C3EC43844F}"/>
              </a:ext>
            </a:extLst>
          </p:cNvPr>
          <p:cNvSpPr/>
          <p:nvPr userDrawn="1"/>
        </p:nvSpPr>
        <p:spPr>
          <a:xfrm>
            <a:off x="10505672" y="5473845"/>
            <a:ext cx="1325880" cy="1097280"/>
          </a:xfrm>
          <a:prstGeom prst="flowChartProcess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400" b="1" dirty="0">
                <a:solidFill>
                  <a:schemeClr val="accent3">
                    <a:lumMod val="50000"/>
                  </a:schemeClr>
                </a:solidFill>
              </a:rPr>
              <a:t>David</a:t>
            </a:r>
            <a:br>
              <a:rPr lang="en-US" sz="1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1400" b="1" dirty="0">
                <a:solidFill>
                  <a:schemeClr val="accent3">
                    <a:lumMod val="50000"/>
                  </a:schemeClr>
                </a:solidFill>
              </a:rPr>
              <a:t>James</a:t>
            </a:r>
          </a:p>
          <a:p>
            <a:pPr algn="ctr"/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Internal Auditor</a:t>
            </a:r>
          </a:p>
        </p:txBody>
      </p:sp>
    </p:spTree>
    <p:extLst>
      <p:ext uri="{BB962C8B-B14F-4D97-AF65-F5344CB8AC3E}">
        <p14:creationId xmlns:p14="http://schemas.microsoft.com/office/powerpoint/2010/main" val="311090699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ic Plan Goal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Placeholder 1">
            <a:extLst>
              <a:ext uri="{FF2B5EF4-FFF2-40B4-BE49-F238E27FC236}">
                <a16:creationId xmlns:a16="http://schemas.microsoft.com/office/drawing/2014/main" id="{62EEFDC2-3065-4452-8FF7-333CFBB4CB6C}"/>
              </a:ext>
            </a:extLst>
          </p:cNvPr>
          <p:cNvSpPr txBox="1">
            <a:spLocks/>
          </p:cNvSpPr>
          <p:nvPr userDrawn="1"/>
        </p:nvSpPr>
        <p:spPr>
          <a:xfrm>
            <a:off x="381000" y="430864"/>
            <a:ext cx="1143000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>
                <a:latin typeface="Century Gothic" panose="020B0502020202020204" pitchFamily="34" charset="0"/>
              </a:rPr>
              <a:t>Strategic Plan Goals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8C7699-87E9-4DEB-8F7E-DB30463DE031}"/>
              </a:ext>
            </a:extLst>
          </p:cNvPr>
          <p:cNvSpPr txBox="1"/>
          <p:nvPr userDrawn="1"/>
        </p:nvSpPr>
        <p:spPr>
          <a:xfrm>
            <a:off x="380998" y="1223674"/>
            <a:ext cx="7996384" cy="3899182"/>
          </a:xfrm>
          <a:prstGeom prst="rect">
            <a:avLst/>
          </a:prstGeom>
          <a:noFill/>
        </p:spPr>
        <p:txBody>
          <a:bodyPr wrap="square" tIns="182880" rtlCol="0">
            <a:noAutofit/>
          </a:bodyPr>
          <a:lstStyle/>
          <a:p>
            <a:pPr marL="457200" indent="-457200">
              <a:lnSpc>
                <a:spcPct val="9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000" b="0">
                <a:solidFill>
                  <a:schemeClr val="bg1"/>
                </a:solidFill>
                <a:latin typeface="Segoe UI"/>
                <a:cs typeface="Segoe UI"/>
              </a:rPr>
              <a:t>Produce innovative solutions that improve the quality of life for Southern Californians.</a:t>
            </a:r>
          </a:p>
          <a:p>
            <a:pPr marL="457200" indent="-457200">
              <a:lnSpc>
                <a:spcPct val="9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000" b="0">
                <a:solidFill>
                  <a:schemeClr val="bg1"/>
                </a:solidFill>
                <a:latin typeface="Segoe UI"/>
                <a:cs typeface="Segoe UI"/>
              </a:rPr>
              <a:t>Advance Southern California’s policy interests and planning priorities through regional, statewide, and national engagement and advocacy.</a:t>
            </a:r>
          </a:p>
          <a:p>
            <a:pPr marL="457200" indent="-457200">
              <a:lnSpc>
                <a:spcPct val="9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000" b="0">
                <a:solidFill>
                  <a:schemeClr val="bg1"/>
                </a:solidFill>
                <a:latin typeface="Segoe UI"/>
                <a:cs typeface="Segoe UI"/>
              </a:rPr>
              <a:t>Be the foremost data information hub for the region.</a:t>
            </a:r>
          </a:p>
          <a:p>
            <a:pPr marL="457200" indent="-457200">
              <a:lnSpc>
                <a:spcPct val="9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000" b="0">
                <a:solidFill>
                  <a:schemeClr val="bg1"/>
                </a:solidFill>
                <a:latin typeface="Segoe UI"/>
                <a:cs typeface="Segoe UI"/>
              </a:rPr>
              <a:t>Provide innovative information and value-added services to enhance member agencies’ planning and operations and promote regional collaboration.</a:t>
            </a:r>
          </a:p>
          <a:p>
            <a:pPr marL="457200" indent="-457200">
              <a:lnSpc>
                <a:spcPct val="9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000" b="0">
                <a:solidFill>
                  <a:schemeClr val="bg1"/>
                </a:solidFill>
                <a:latin typeface="Segoe UI"/>
                <a:cs typeface="Segoe UI"/>
              </a:rPr>
              <a:t>Recruit, support, and develop a world-class workforce and be the workplace of choice.</a:t>
            </a:r>
          </a:p>
          <a:p>
            <a:pPr marL="457200" indent="-457200">
              <a:lnSpc>
                <a:spcPct val="9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000" b="0">
                <a:solidFill>
                  <a:schemeClr val="bg1"/>
                </a:solidFill>
                <a:latin typeface="Segoe UI"/>
                <a:cs typeface="Segoe UI"/>
              </a:rPr>
              <a:t>Deploy strategic communications to further agency priorities and foster public understanding of long-range regional planning.</a:t>
            </a:r>
          </a:p>
          <a:p>
            <a:pPr marL="457200" indent="-457200">
              <a:lnSpc>
                <a:spcPct val="9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000" b="0">
                <a:solidFill>
                  <a:schemeClr val="bg1"/>
                </a:solidFill>
                <a:latin typeface="Segoe UI"/>
                <a:cs typeface="Segoe UI"/>
              </a:rPr>
              <a:t>Secure funding to support agency priorities to effectively and efficiently deliver work products.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21E641A-4918-4E23-B30F-E0EC76628797}"/>
              </a:ext>
            </a:extLst>
          </p:cNvPr>
          <p:cNvCxnSpPr>
            <a:cxnSpLocks/>
          </p:cNvCxnSpPr>
          <p:nvPr userDrawn="1"/>
        </p:nvCxnSpPr>
        <p:spPr>
          <a:xfrm>
            <a:off x="381000" y="1187329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81377A09-339F-46C7-9760-669955F63B4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50100" y="1399018"/>
            <a:ext cx="3260900" cy="4220772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D3026F6-1087-4F76-8E67-D9A0258E0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</p:spTree>
    <p:extLst>
      <p:ext uri="{BB962C8B-B14F-4D97-AF65-F5344CB8AC3E}">
        <p14:creationId xmlns:p14="http://schemas.microsoft.com/office/powerpoint/2010/main" val="2265239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/Cust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27AB8BA-BF93-4F82-A5C3-6DBC3D1C5A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82974" y="534160"/>
            <a:ext cx="5170487" cy="1090569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Click to edit 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D973E366-D6FB-418D-8242-06C9EC4C8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15560" y="1800899"/>
            <a:ext cx="4037901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bg2">
                    <a:lumMod val="10000"/>
                  </a:schemeClr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NAME OF SECTION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5EAD775D-11C0-448F-B234-3570752D1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83047" y="1800899"/>
            <a:ext cx="1048623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# ONE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A69E7044-C4C2-4E01-851C-4327EC5735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15560" y="2513963"/>
            <a:ext cx="4037901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bg2">
                    <a:lumMod val="10000"/>
                  </a:schemeClr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NAME OF SECTION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15959D5D-E969-4320-8700-AF416B03FB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3047" y="2513963"/>
            <a:ext cx="1048623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# TWO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4F31833D-7D6A-4D24-BF8A-E7FDE1BF1B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15560" y="3243806"/>
            <a:ext cx="4037901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bg2">
                    <a:lumMod val="10000"/>
                  </a:schemeClr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NAME OF SECTION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8FD6F2B0-7E1F-4289-A9AD-93683BE1657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83047" y="3243806"/>
            <a:ext cx="1048623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# THREE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8F3ED2AE-8325-454B-86C1-4B2E93F286C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915560" y="3973648"/>
            <a:ext cx="4037901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bg2">
                    <a:lumMod val="10000"/>
                  </a:schemeClr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NAME OF SECTION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E404236A-351B-48E2-83E6-54E4173C459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3047" y="3973648"/>
            <a:ext cx="1048623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# FOUR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D505089-948A-43D0-94B3-3D009B4F7A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915560" y="4703490"/>
            <a:ext cx="4037901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bg2">
                    <a:lumMod val="10000"/>
                  </a:schemeClr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NAME OF SECTION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849C8A3E-ABE3-4D99-917A-300E914C8CE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783047" y="4703490"/>
            <a:ext cx="1048623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# FIVE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292CBD12-3B7C-4456-80BE-FF05A57B3B6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0"/>
            <a:ext cx="6434356" cy="6858000"/>
          </a:xfrm>
          <a:noFill/>
        </p:spPr>
        <p:txBody>
          <a:bodyPr tIns="1371600" anchor="ctr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</a:t>
            </a:r>
            <a:br>
              <a:rPr lang="en-US"/>
            </a:br>
            <a:r>
              <a:rPr lang="en-US"/>
              <a:t>to add picture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9370CB5A-607D-4C92-BA3F-E78A919B199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15560" y="5457863"/>
            <a:ext cx="4037901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bg2">
                    <a:lumMod val="10000"/>
                  </a:schemeClr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NAME OF SECTION</a:t>
            </a:r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0F1BD807-BC57-47E8-B5C2-6EF9B05E31C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783047" y="5457863"/>
            <a:ext cx="1048623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# SIX</a:t>
            </a:r>
          </a:p>
        </p:txBody>
      </p:sp>
      <p:sp>
        <p:nvSpPr>
          <p:cNvPr id="31" name="Picture Placeholder 29">
            <a:extLst>
              <a:ext uri="{FF2B5EF4-FFF2-40B4-BE49-F238E27FC236}">
                <a16:creationId xmlns:a16="http://schemas.microsoft.com/office/drawing/2014/main" id="{F162B4AE-8953-400C-B96A-C14642537DDD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238538" y="5933877"/>
            <a:ext cx="1232453" cy="645086"/>
          </a:xfrm>
          <a:blipFill>
            <a:blip r:embed="rId3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7666053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deral Prioriti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5" descr="A large white building with a green lawn in front of it&#10;&#10;Description automatically generated with medium confidence">
            <a:extLst>
              <a:ext uri="{FF2B5EF4-FFF2-40B4-BE49-F238E27FC236}">
                <a16:creationId xmlns:a16="http://schemas.microsoft.com/office/drawing/2014/main" id="{DD1EF4FC-7457-4D39-9990-A865A05435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11073" t="3462" r="10903" b="3462"/>
          <a:stretch/>
        </p:blipFill>
        <p:spPr>
          <a:xfrm>
            <a:off x="-1" y="1683649"/>
            <a:ext cx="6473371" cy="4005514"/>
          </a:xfrm>
          <a:prstGeom prst="rect">
            <a:avLst/>
          </a:prstGeom>
          <a:ln w="19050">
            <a:noFill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8C20F302-46F7-49BF-92D9-BED145F57824}"/>
              </a:ext>
            </a:extLst>
          </p:cNvPr>
          <p:cNvGrpSpPr/>
          <p:nvPr userDrawn="1"/>
        </p:nvGrpSpPr>
        <p:grpSpPr>
          <a:xfrm>
            <a:off x="6992256" y="2032459"/>
            <a:ext cx="4938487" cy="3307894"/>
            <a:chOff x="315685" y="2213771"/>
            <a:chExt cx="4938487" cy="3307894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D66F941-B78F-43B7-AA60-8F715164F0E1}"/>
                </a:ext>
              </a:extLst>
            </p:cNvPr>
            <p:cNvSpPr txBox="1"/>
            <p:nvPr userDrawn="1"/>
          </p:nvSpPr>
          <p:spPr>
            <a:xfrm>
              <a:off x="315685" y="2213771"/>
              <a:ext cx="457200" cy="91440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lvl="0" algn="l"/>
              <a:r>
                <a:rPr lang="en-US" sz="5400">
                  <a:solidFill>
                    <a:srgbClr val="D0B787"/>
                  </a:solidFill>
                  <a:latin typeface="+mj-lt"/>
                </a:rPr>
                <a:t>1</a:t>
              </a:r>
              <a:endParaRPr lang="en-US" sz="1800">
                <a:solidFill>
                  <a:srgbClr val="D0B787"/>
                </a:solidFill>
                <a:latin typeface="+mj-lt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BE3FE27-A8B4-4E8B-BE61-11E25B5F5A62}"/>
                </a:ext>
              </a:extLst>
            </p:cNvPr>
            <p:cNvSpPr txBox="1"/>
            <p:nvPr userDrawn="1"/>
          </p:nvSpPr>
          <p:spPr>
            <a:xfrm>
              <a:off x="1047570" y="2213771"/>
              <a:ext cx="4206602" cy="914400"/>
            </a:xfrm>
            <a:prstGeom prst="rect">
              <a:avLst/>
            </a:prstGeom>
            <a:noFill/>
          </p:spPr>
          <p:txBody>
            <a:bodyPr wrap="square" lIns="0" rtlCol="0" anchor="ctr">
              <a:noAutofit/>
            </a:bodyPr>
            <a:lstStyle/>
            <a:p>
              <a:pPr lvl="0" algn="l">
                <a:lnSpc>
                  <a:spcPts val="3000"/>
                </a:lnSpc>
              </a:pPr>
              <a:r>
                <a:rPr lang="en-US" sz="3200" b="1">
                  <a:solidFill>
                    <a:schemeClr val="bg1"/>
                  </a:solidFill>
                  <a:latin typeface="+mn-lt"/>
                </a:rPr>
                <a:t>APPROPRIATIONS</a:t>
              </a:r>
              <a:br>
                <a:rPr lang="en-US" sz="3200" b="1">
                  <a:solidFill>
                    <a:schemeClr val="bg1"/>
                  </a:solidFill>
                  <a:latin typeface="+mn-lt"/>
                </a:rPr>
              </a:br>
              <a:r>
                <a:rPr lang="en-US" sz="3200" b="1">
                  <a:solidFill>
                    <a:schemeClr val="bg1"/>
                  </a:solidFill>
                  <a:latin typeface="+mn-lt"/>
                </a:rPr>
                <a:t>T-HUD BILL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0D7C40E-9A61-40E7-B4FF-A231B816882A}"/>
                </a:ext>
              </a:extLst>
            </p:cNvPr>
            <p:cNvSpPr txBox="1"/>
            <p:nvPr userDrawn="1"/>
          </p:nvSpPr>
          <p:spPr>
            <a:xfrm>
              <a:off x="315685" y="3410518"/>
              <a:ext cx="457200" cy="91440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lvl="0" algn="l"/>
              <a:r>
                <a:rPr lang="en-US" sz="5400">
                  <a:solidFill>
                    <a:srgbClr val="D0B787"/>
                  </a:solidFill>
                  <a:latin typeface="+mj-lt"/>
                </a:rPr>
                <a:t>2</a:t>
              </a:r>
              <a:endParaRPr lang="en-US" sz="1800">
                <a:solidFill>
                  <a:srgbClr val="D0B787"/>
                </a:solidFill>
                <a:latin typeface="+mj-lt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AFFCF26-83F2-4E92-86B0-BDD029E632E1}"/>
                </a:ext>
              </a:extLst>
            </p:cNvPr>
            <p:cNvSpPr txBox="1"/>
            <p:nvPr userDrawn="1"/>
          </p:nvSpPr>
          <p:spPr>
            <a:xfrm>
              <a:off x="1047570" y="3410518"/>
              <a:ext cx="4206602" cy="914400"/>
            </a:xfrm>
            <a:prstGeom prst="rect">
              <a:avLst/>
            </a:prstGeom>
            <a:noFill/>
          </p:spPr>
          <p:txBody>
            <a:bodyPr wrap="square" lIns="0" rtlCol="0" anchor="ctr">
              <a:noAutofit/>
            </a:bodyPr>
            <a:lstStyle/>
            <a:p>
              <a:pPr lvl="0" algn="l">
                <a:lnSpc>
                  <a:spcPts val="3000"/>
                </a:lnSpc>
              </a:pPr>
              <a:r>
                <a:rPr lang="en-US" sz="3200" b="1">
                  <a:solidFill>
                    <a:schemeClr val="bg1"/>
                  </a:solidFill>
                  <a:latin typeface="+mn-lt"/>
                </a:rPr>
                <a:t>TRANSPORTATION</a:t>
              </a:r>
              <a:br>
                <a:rPr lang="en-US" sz="3200" b="1">
                  <a:solidFill>
                    <a:schemeClr val="bg1"/>
                  </a:solidFill>
                  <a:latin typeface="+mn-lt"/>
                </a:rPr>
              </a:br>
              <a:r>
                <a:rPr lang="en-US" sz="3200" b="1">
                  <a:solidFill>
                    <a:schemeClr val="bg1"/>
                  </a:solidFill>
                  <a:latin typeface="+mn-lt"/>
                </a:rPr>
                <a:t>REAUTHORIZATION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6145716-E660-46AD-91B1-031DEDEA5353}"/>
                </a:ext>
              </a:extLst>
            </p:cNvPr>
            <p:cNvSpPr txBox="1"/>
            <p:nvPr userDrawn="1"/>
          </p:nvSpPr>
          <p:spPr>
            <a:xfrm>
              <a:off x="315685" y="4607265"/>
              <a:ext cx="457200" cy="91440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lvl="0" algn="l"/>
              <a:r>
                <a:rPr lang="en-US" sz="5400">
                  <a:solidFill>
                    <a:srgbClr val="D0B787"/>
                  </a:solidFill>
                  <a:latin typeface="+mj-lt"/>
                </a:rPr>
                <a:t>3</a:t>
              </a:r>
              <a:endParaRPr lang="en-US" sz="1800">
                <a:solidFill>
                  <a:srgbClr val="D0B787"/>
                </a:solidFill>
                <a:latin typeface="+mj-lt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35CE43E-71A6-4CB6-8DE8-CDFE7E538CFD}"/>
                </a:ext>
              </a:extLst>
            </p:cNvPr>
            <p:cNvSpPr txBox="1"/>
            <p:nvPr userDrawn="1"/>
          </p:nvSpPr>
          <p:spPr>
            <a:xfrm>
              <a:off x="1047570" y="4607265"/>
              <a:ext cx="4206602" cy="914400"/>
            </a:xfrm>
            <a:prstGeom prst="rect">
              <a:avLst/>
            </a:prstGeom>
            <a:noFill/>
          </p:spPr>
          <p:txBody>
            <a:bodyPr wrap="square" lIns="0" rtlCol="0" anchor="ctr">
              <a:noAutofit/>
            </a:bodyPr>
            <a:lstStyle/>
            <a:p>
              <a:pPr lvl="0" algn="l">
                <a:lnSpc>
                  <a:spcPts val="3000"/>
                </a:lnSpc>
              </a:pPr>
              <a:r>
                <a:rPr lang="en-US" sz="3200" b="1">
                  <a:solidFill>
                    <a:schemeClr val="bg1"/>
                  </a:solidFill>
                  <a:latin typeface="+mn-lt"/>
                </a:rPr>
                <a:t>BROADBAND</a:t>
              </a:r>
              <a:br>
                <a:rPr lang="en-US" sz="3200" b="1">
                  <a:solidFill>
                    <a:schemeClr val="bg1"/>
                  </a:solidFill>
                  <a:latin typeface="+mn-lt"/>
                </a:rPr>
              </a:br>
              <a:r>
                <a:rPr lang="en-US" sz="3200" b="1">
                  <a:solidFill>
                    <a:schemeClr val="bg1"/>
                  </a:solidFill>
                  <a:latin typeface="+mn-lt"/>
                </a:rPr>
                <a:t>EXPANSION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45A53BF9-9C12-4953-A15D-15EE4EF2BD15}"/>
              </a:ext>
            </a:extLst>
          </p:cNvPr>
          <p:cNvSpPr txBox="1"/>
          <p:nvPr userDrawn="1"/>
        </p:nvSpPr>
        <p:spPr>
          <a:xfrm>
            <a:off x="381001" y="126331"/>
            <a:ext cx="11430000" cy="1029750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Century Gothic" panose="020B0502020202020204" pitchFamily="34" charset="0"/>
              </a:rPr>
              <a:t>Federal Legislative Priorities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CE1623E-660E-4E6D-A7E6-DF4D9C47DFE3}"/>
              </a:ext>
            </a:extLst>
          </p:cNvPr>
          <p:cNvCxnSpPr>
            <a:cxnSpLocks/>
          </p:cNvCxnSpPr>
          <p:nvPr userDrawn="1"/>
        </p:nvCxnSpPr>
        <p:spPr>
          <a:xfrm>
            <a:off x="381000" y="1190753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546B443-DA6B-4ED3-96E9-8AB94CCAEDD5}"/>
              </a:ext>
            </a:extLst>
          </p:cNvPr>
          <p:cNvCxnSpPr>
            <a:cxnSpLocks/>
          </p:cNvCxnSpPr>
          <p:nvPr userDrawn="1"/>
        </p:nvCxnSpPr>
        <p:spPr>
          <a:xfrm>
            <a:off x="-1" y="5709360"/>
            <a:ext cx="6473371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2B978338-9083-4380-9FAB-D733DA25C9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</p:spTree>
    <p:extLst>
      <p:ext uri="{BB962C8B-B14F-4D97-AF65-F5344CB8AC3E}">
        <p14:creationId xmlns:p14="http://schemas.microsoft.com/office/powerpoint/2010/main" val="11946217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 Prioriti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C20F302-46F7-49BF-92D9-BED145F57824}"/>
              </a:ext>
            </a:extLst>
          </p:cNvPr>
          <p:cNvGrpSpPr/>
          <p:nvPr userDrawn="1"/>
        </p:nvGrpSpPr>
        <p:grpSpPr>
          <a:xfrm>
            <a:off x="6096000" y="2032454"/>
            <a:ext cx="5856516" cy="3307894"/>
            <a:chOff x="315685" y="2213771"/>
            <a:chExt cx="5856516" cy="3307894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D66F941-B78F-43B7-AA60-8F715164F0E1}"/>
                </a:ext>
              </a:extLst>
            </p:cNvPr>
            <p:cNvSpPr txBox="1"/>
            <p:nvPr userDrawn="1"/>
          </p:nvSpPr>
          <p:spPr>
            <a:xfrm>
              <a:off x="315685" y="2213771"/>
              <a:ext cx="457200" cy="91440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lvl="0" algn="l"/>
              <a:r>
                <a:rPr lang="en-US" sz="5400">
                  <a:solidFill>
                    <a:srgbClr val="D0B787"/>
                  </a:solidFill>
                  <a:latin typeface="+mj-lt"/>
                </a:rPr>
                <a:t>1</a:t>
              </a:r>
              <a:endParaRPr lang="en-US" sz="1800">
                <a:solidFill>
                  <a:srgbClr val="D0B787"/>
                </a:solidFill>
                <a:latin typeface="+mj-lt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BE3FE27-A8B4-4E8B-BE61-11E25B5F5A62}"/>
                </a:ext>
              </a:extLst>
            </p:cNvPr>
            <p:cNvSpPr txBox="1"/>
            <p:nvPr userDrawn="1"/>
          </p:nvSpPr>
          <p:spPr>
            <a:xfrm>
              <a:off x="1047569" y="2213771"/>
              <a:ext cx="5124632" cy="914400"/>
            </a:xfrm>
            <a:prstGeom prst="rect">
              <a:avLst/>
            </a:prstGeom>
            <a:noFill/>
          </p:spPr>
          <p:txBody>
            <a:bodyPr wrap="square" lIns="0" rtlCol="0" anchor="ctr">
              <a:noAutofit/>
            </a:bodyPr>
            <a:lstStyle/>
            <a:p>
              <a:pPr lvl="0" algn="l">
                <a:lnSpc>
                  <a:spcPts val="3000"/>
                </a:lnSpc>
              </a:pPr>
              <a:r>
                <a:rPr lang="en-US" sz="3000" b="1">
                  <a:solidFill>
                    <a:schemeClr val="bg1"/>
                  </a:solidFill>
                  <a:latin typeface="+mn-lt"/>
                </a:rPr>
                <a:t>TRANSPORTATION &amp; INFRASTRUCTURE INVESTMENT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0D7C40E-9A61-40E7-B4FF-A231B816882A}"/>
                </a:ext>
              </a:extLst>
            </p:cNvPr>
            <p:cNvSpPr txBox="1"/>
            <p:nvPr userDrawn="1"/>
          </p:nvSpPr>
          <p:spPr>
            <a:xfrm>
              <a:off x="315685" y="3410518"/>
              <a:ext cx="457200" cy="91440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lvl="0" algn="l"/>
              <a:r>
                <a:rPr lang="en-US" sz="5400">
                  <a:solidFill>
                    <a:srgbClr val="D0B787"/>
                  </a:solidFill>
                  <a:latin typeface="+mj-lt"/>
                </a:rPr>
                <a:t>2</a:t>
              </a:r>
              <a:endParaRPr lang="en-US" sz="1800">
                <a:solidFill>
                  <a:srgbClr val="D0B787"/>
                </a:solidFill>
                <a:latin typeface="+mj-lt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AFFCF26-83F2-4E92-86B0-BDD029E632E1}"/>
                </a:ext>
              </a:extLst>
            </p:cNvPr>
            <p:cNvSpPr txBox="1"/>
            <p:nvPr userDrawn="1"/>
          </p:nvSpPr>
          <p:spPr>
            <a:xfrm>
              <a:off x="1047569" y="3410518"/>
              <a:ext cx="5124632" cy="914400"/>
            </a:xfrm>
            <a:prstGeom prst="rect">
              <a:avLst/>
            </a:prstGeom>
            <a:noFill/>
          </p:spPr>
          <p:txBody>
            <a:bodyPr wrap="square" lIns="0" rtlCol="0" anchor="ctr">
              <a:noAutofit/>
            </a:bodyPr>
            <a:lstStyle/>
            <a:p>
              <a:pPr lvl="0" algn="l">
                <a:lnSpc>
                  <a:spcPts val="3000"/>
                </a:lnSpc>
              </a:pPr>
              <a:r>
                <a:rPr lang="en-US" sz="3000" b="1">
                  <a:solidFill>
                    <a:schemeClr val="bg1"/>
                  </a:solidFill>
                  <a:latin typeface="+mn-lt"/>
                </a:rPr>
                <a:t>AFFORDABLE HOUSING &amp; HOUSING PRODUCTION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6145716-E660-46AD-91B1-031DEDEA5353}"/>
                </a:ext>
              </a:extLst>
            </p:cNvPr>
            <p:cNvSpPr txBox="1"/>
            <p:nvPr userDrawn="1"/>
          </p:nvSpPr>
          <p:spPr>
            <a:xfrm>
              <a:off x="315685" y="4607265"/>
              <a:ext cx="457200" cy="91440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lvl="0" algn="l"/>
              <a:r>
                <a:rPr lang="en-US" sz="5400">
                  <a:solidFill>
                    <a:srgbClr val="D0B787"/>
                  </a:solidFill>
                  <a:latin typeface="+mj-lt"/>
                </a:rPr>
                <a:t>3</a:t>
              </a:r>
              <a:endParaRPr lang="en-US" sz="1800">
                <a:solidFill>
                  <a:srgbClr val="D0B787"/>
                </a:solidFill>
                <a:latin typeface="+mj-lt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35CE43E-71A6-4CB6-8DE8-CDFE7E538CFD}"/>
                </a:ext>
              </a:extLst>
            </p:cNvPr>
            <p:cNvSpPr txBox="1"/>
            <p:nvPr userDrawn="1"/>
          </p:nvSpPr>
          <p:spPr>
            <a:xfrm>
              <a:off x="1047569" y="4607265"/>
              <a:ext cx="5124632" cy="914400"/>
            </a:xfrm>
            <a:prstGeom prst="rect">
              <a:avLst/>
            </a:prstGeom>
            <a:noFill/>
          </p:spPr>
          <p:txBody>
            <a:bodyPr wrap="square" lIns="0" rtlCol="0" anchor="ctr">
              <a:noAutofit/>
            </a:bodyPr>
            <a:lstStyle/>
            <a:p>
              <a:pPr lvl="0" algn="l">
                <a:lnSpc>
                  <a:spcPts val="3000"/>
                </a:lnSpc>
              </a:pPr>
              <a:r>
                <a:rPr lang="en-US" sz="3000" b="1">
                  <a:solidFill>
                    <a:schemeClr val="bg1"/>
                  </a:solidFill>
                  <a:latin typeface="+mn-lt"/>
                </a:rPr>
                <a:t>BROADBAND</a:t>
              </a:r>
              <a:br>
                <a:rPr lang="en-US" sz="3000" b="1">
                  <a:solidFill>
                    <a:schemeClr val="bg1"/>
                  </a:solidFill>
                  <a:latin typeface="+mn-lt"/>
                </a:rPr>
              </a:br>
              <a:r>
                <a:rPr lang="en-US" sz="3000" b="1">
                  <a:solidFill>
                    <a:schemeClr val="bg1"/>
                  </a:solidFill>
                  <a:latin typeface="+mn-lt"/>
                </a:rPr>
                <a:t>EXPANSION</a:t>
              </a:r>
            </a:p>
          </p:txBody>
        </p:sp>
      </p:grpSp>
      <p:pic>
        <p:nvPicPr>
          <p:cNvPr id="13" name="Picture Placeholder 6">
            <a:extLst>
              <a:ext uri="{FF2B5EF4-FFF2-40B4-BE49-F238E27FC236}">
                <a16:creationId xmlns:a16="http://schemas.microsoft.com/office/drawing/2014/main" id="{2BCA2253-887F-4FFD-A911-D34256811E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4" t="106" r="10896" b="539"/>
          <a:stretch/>
        </p:blipFill>
        <p:spPr>
          <a:xfrm>
            <a:off x="-1" y="1668002"/>
            <a:ext cx="5821317" cy="4019291"/>
          </a:xfrm>
          <a:prstGeom prst="rect">
            <a:avLst/>
          </a:prstGeom>
          <a:ln w="25400">
            <a:noFill/>
          </a:ln>
          <a:effectLst>
            <a:softEdge rad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5F537C-385E-4D8C-B4AF-9D5FFD0BCE21}"/>
              </a:ext>
            </a:extLst>
          </p:cNvPr>
          <p:cNvSpPr txBox="1"/>
          <p:nvPr userDrawn="1"/>
        </p:nvSpPr>
        <p:spPr>
          <a:xfrm>
            <a:off x="381001" y="126326"/>
            <a:ext cx="11430000" cy="1029750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Century Gothic" panose="020B0502020202020204" pitchFamily="34" charset="0"/>
              </a:rPr>
              <a:t>State Legislative Priorities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1BA688D-A3FE-46AD-A55C-2866E4AB395F}"/>
              </a:ext>
            </a:extLst>
          </p:cNvPr>
          <p:cNvCxnSpPr>
            <a:cxnSpLocks/>
          </p:cNvCxnSpPr>
          <p:nvPr userDrawn="1"/>
        </p:nvCxnSpPr>
        <p:spPr>
          <a:xfrm>
            <a:off x="381000" y="1190748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2CC8F90-22E8-4192-866D-DA53EEDE40B6}"/>
              </a:ext>
            </a:extLst>
          </p:cNvPr>
          <p:cNvCxnSpPr>
            <a:cxnSpLocks/>
          </p:cNvCxnSpPr>
          <p:nvPr userDrawn="1"/>
        </p:nvCxnSpPr>
        <p:spPr>
          <a:xfrm>
            <a:off x="-1" y="5709355"/>
            <a:ext cx="5821317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1A3B4BCC-30F9-47BB-96D1-4E83E0D867D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04800"/>
            <a:ext cx="11430000" cy="265113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Section Name — Additional Section Info</a:t>
            </a:r>
          </a:p>
        </p:txBody>
      </p:sp>
    </p:spTree>
    <p:extLst>
      <p:ext uri="{BB962C8B-B14F-4D97-AF65-F5344CB8AC3E}">
        <p14:creationId xmlns:p14="http://schemas.microsoft.com/office/powerpoint/2010/main" val="2026473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/Gener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2">
            <a:extLst>
              <a:ext uri="{FF2B5EF4-FFF2-40B4-BE49-F238E27FC236}">
                <a16:creationId xmlns:a16="http://schemas.microsoft.com/office/drawing/2014/main" id="{8407FBCB-7AF1-4A8D-AC3E-73FD664E7F1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0"/>
            <a:ext cx="6434356" cy="6858000"/>
          </a:xfrm>
          <a:noFill/>
        </p:spPr>
        <p:txBody>
          <a:bodyPr tIns="1371600" anchor="ctr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</a:t>
            </a:r>
            <a:br>
              <a:rPr lang="en-US"/>
            </a:br>
            <a:r>
              <a:rPr lang="en-US"/>
              <a:t>to add picture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EA1CDE5-8172-48AF-AA5F-37CB9C473015}"/>
              </a:ext>
            </a:extLst>
          </p:cNvPr>
          <p:cNvSpPr/>
          <p:nvPr userDrawn="1"/>
        </p:nvSpPr>
        <p:spPr>
          <a:xfrm>
            <a:off x="6434356" y="0"/>
            <a:ext cx="575764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27AB8BA-BF93-4F82-A5C3-6DBC3D1C5A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82974" y="534160"/>
            <a:ext cx="5170487" cy="1090569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Click to edit 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D973E366-D6FB-418D-8242-06C9EC4C8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15560" y="1800899"/>
            <a:ext cx="4037901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bg2">
                    <a:lumMod val="10000"/>
                  </a:schemeClr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NAME OF SECTION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5EAD775D-11C0-448F-B234-3570752D1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83047" y="1800899"/>
            <a:ext cx="1048623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# ONE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A69E7044-C4C2-4E01-851C-4327EC5735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15560" y="2513963"/>
            <a:ext cx="4037901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bg2">
                    <a:lumMod val="10000"/>
                  </a:schemeClr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NAME OF SECTION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15959D5D-E969-4320-8700-AF416B03FB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3047" y="2513963"/>
            <a:ext cx="1048623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# TWO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4F31833D-7D6A-4D24-BF8A-E7FDE1BF1B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15560" y="3243806"/>
            <a:ext cx="4037901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bg2">
                    <a:lumMod val="10000"/>
                  </a:schemeClr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NAME OF SECTION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8FD6F2B0-7E1F-4289-A9AD-93683BE1657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83047" y="3243806"/>
            <a:ext cx="1048623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# THREE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8F3ED2AE-8325-454B-86C1-4B2E93F286C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915560" y="3973648"/>
            <a:ext cx="4037901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bg2">
                    <a:lumMod val="10000"/>
                  </a:schemeClr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NAME OF SECTION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E404236A-351B-48E2-83E6-54E4173C459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3047" y="3973648"/>
            <a:ext cx="1048623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# FOUR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D505089-948A-43D0-94B3-3D009B4F7A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915560" y="4703490"/>
            <a:ext cx="4037901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bg2">
                    <a:lumMod val="10000"/>
                  </a:schemeClr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NAME OF SECTION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849C8A3E-ABE3-4D99-917A-300E914C8CE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783047" y="4703490"/>
            <a:ext cx="1048623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# FIVE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9370CB5A-607D-4C92-BA3F-E78A919B199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15560" y="5457863"/>
            <a:ext cx="4037901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bg2">
                    <a:lumMod val="10000"/>
                  </a:schemeClr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NAME OF SECTION</a:t>
            </a:r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0F1BD807-BC57-47E8-B5C2-6EF9B05E31C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783047" y="5457863"/>
            <a:ext cx="1048623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# SIX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CBA8D501-33F4-4C27-BF72-5F0D8E47ABF2}"/>
              </a:ext>
            </a:extLst>
          </p:cNvPr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238538" y="5933877"/>
            <a:ext cx="1232453" cy="645086"/>
          </a:xfrm>
          <a:blipFill>
            <a:blip r:embed="rId3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3848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 w/Gener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2">
            <a:extLst>
              <a:ext uri="{FF2B5EF4-FFF2-40B4-BE49-F238E27FC236}">
                <a16:creationId xmlns:a16="http://schemas.microsoft.com/office/drawing/2014/main" id="{637E4765-4F64-4B85-9B85-90B0D9EF9D7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0"/>
            <a:ext cx="6434356" cy="6858000"/>
          </a:xfrm>
          <a:noFill/>
        </p:spPr>
        <p:txBody>
          <a:bodyPr tIns="1371600" anchor="ctr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</a:t>
            </a:r>
            <a:br>
              <a:rPr lang="en-US"/>
            </a:br>
            <a:r>
              <a:rPr lang="en-US"/>
              <a:t>to add picture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BBAB445-4FED-4D65-9165-188CB350F004}"/>
              </a:ext>
            </a:extLst>
          </p:cNvPr>
          <p:cNvSpPr/>
          <p:nvPr userDrawn="1"/>
        </p:nvSpPr>
        <p:spPr>
          <a:xfrm>
            <a:off x="6434356" y="0"/>
            <a:ext cx="575764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27AB8BA-BF93-4F82-A5C3-6DBC3D1C5A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82974" y="534160"/>
            <a:ext cx="5170487" cy="1090569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Click to edit 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D973E366-D6FB-418D-8242-06C9EC4C8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15560" y="1800899"/>
            <a:ext cx="4037901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bg2">
                    <a:lumMod val="10000"/>
                  </a:schemeClr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NAME OF SECTION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5EAD775D-11C0-448F-B234-3570752D1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83047" y="1800899"/>
            <a:ext cx="1048623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# ONE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A69E7044-C4C2-4E01-851C-4327EC5735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15560" y="2513963"/>
            <a:ext cx="4037901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bg2">
                    <a:lumMod val="10000"/>
                  </a:schemeClr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NAME OF SECTION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15959D5D-E969-4320-8700-AF416B03FB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3047" y="2513963"/>
            <a:ext cx="1048623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# TWO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4F31833D-7D6A-4D24-BF8A-E7FDE1BF1B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15560" y="3243806"/>
            <a:ext cx="4037901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bg2">
                    <a:lumMod val="10000"/>
                  </a:schemeClr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NAME OF SECTION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8FD6F2B0-7E1F-4289-A9AD-93683BE1657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83047" y="3243806"/>
            <a:ext cx="1048623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# THREE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8F3ED2AE-8325-454B-86C1-4B2E93F286C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915560" y="3973648"/>
            <a:ext cx="4037901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bg2">
                    <a:lumMod val="10000"/>
                  </a:schemeClr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NAME OF SECTION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E404236A-351B-48E2-83E6-54E4173C459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3047" y="3973648"/>
            <a:ext cx="1048623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# FOUR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D505089-948A-43D0-94B3-3D009B4F7A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915560" y="4703490"/>
            <a:ext cx="4037901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bg2">
                    <a:lumMod val="10000"/>
                  </a:schemeClr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NAME OF SECTION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849C8A3E-ABE3-4D99-917A-300E914C8CE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783047" y="4703490"/>
            <a:ext cx="1048623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# FIVE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9370CB5A-607D-4C92-BA3F-E78A919B199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15560" y="5457863"/>
            <a:ext cx="4037901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bg2">
                    <a:lumMod val="10000"/>
                  </a:schemeClr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NAME OF SECTION</a:t>
            </a:r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0F1BD807-BC57-47E8-B5C2-6EF9B05E31C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783047" y="5457863"/>
            <a:ext cx="1048623" cy="578840"/>
          </a:xfrm>
        </p:spPr>
        <p:txBody>
          <a:bodyPr anchor="ctr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# SIX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CBA8D501-33F4-4C27-BF72-5F0D8E47ABF2}"/>
              </a:ext>
            </a:extLst>
          </p:cNvPr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238538" y="5933877"/>
            <a:ext cx="1232453" cy="645086"/>
          </a:xfrm>
          <a:blipFill>
            <a:blip r:embed="rId3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25965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CBA8D501-33F4-4C27-BF72-5F0D8E47ABF2}"/>
              </a:ext>
            </a:extLst>
          </p:cNvPr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700955" y="412318"/>
            <a:ext cx="1232453" cy="645086"/>
          </a:xfrm>
          <a:blipFill>
            <a:blip r:embed="rId3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27AB8BA-BF93-4F82-A5C3-6DBC3D1C5A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0955" y="2075638"/>
            <a:ext cx="10020175" cy="1090569"/>
          </a:xfrm>
        </p:spPr>
        <p:txBody>
          <a:bodyPr anchor="b">
            <a:normAutofit/>
          </a:bodyPr>
          <a:lstStyle>
            <a:lvl1pPr marL="0" indent="0">
              <a:buNone/>
              <a:defRPr sz="3200" b="1" cap="all" baseline="0">
                <a:solidFill>
                  <a:schemeClr val="tx2"/>
                </a:solidFill>
                <a:latin typeface="+mj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D973E366-D6FB-418D-8242-06C9EC4C8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955" y="3429000"/>
            <a:ext cx="10020175" cy="952149"/>
          </a:xfr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section description/subtitle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E3F86D3-1CA5-4354-A133-0A6FDB938DAD}"/>
              </a:ext>
            </a:extLst>
          </p:cNvPr>
          <p:cNvCxnSpPr>
            <a:cxnSpLocks/>
          </p:cNvCxnSpPr>
          <p:nvPr userDrawn="1"/>
        </p:nvCxnSpPr>
        <p:spPr>
          <a:xfrm>
            <a:off x="700955" y="3291935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4172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teel Blu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27AB8BA-BF93-4F82-A5C3-6DBC3D1C5A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0955" y="2075638"/>
            <a:ext cx="10020175" cy="1090569"/>
          </a:xfrm>
        </p:spPr>
        <p:txBody>
          <a:bodyPr anchor="b">
            <a:normAutofit/>
          </a:bodyPr>
          <a:lstStyle>
            <a:lvl1pPr marL="0" indent="0">
              <a:buNone/>
              <a:defRPr sz="3200" b="1" cap="all" baseline="0">
                <a:solidFill>
                  <a:schemeClr val="bg1"/>
                </a:solidFill>
                <a:latin typeface="+mj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D973E366-D6FB-418D-8242-06C9EC4C89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955" y="3429000"/>
            <a:ext cx="10020175" cy="952149"/>
          </a:xfr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  <a:latin typeface="+mn-lt"/>
                <a:ea typeface="Segoe UI Black" panose="020B0A02040204020203" pitchFamily="34" charset="0"/>
              </a:defRPr>
            </a:lvl1pPr>
            <a:lvl2pPr marL="457200" indent="0">
              <a:buNone/>
              <a:defRPr>
                <a:latin typeface="+mj-lt"/>
                <a:ea typeface="Segoe UI Black" panose="020B0A02040204020203" pitchFamily="34" charset="0"/>
              </a:defRPr>
            </a:lvl2pPr>
            <a:lvl3pPr marL="914400" indent="0">
              <a:buNone/>
              <a:defRPr>
                <a:latin typeface="+mj-lt"/>
                <a:ea typeface="Segoe UI Black" panose="020B0A02040204020203" pitchFamily="34" charset="0"/>
              </a:defRPr>
            </a:lvl3pPr>
            <a:lvl4pPr marL="1371600" indent="0">
              <a:buNone/>
              <a:defRPr>
                <a:latin typeface="+mj-lt"/>
                <a:ea typeface="Segoe UI Black" panose="020B0A02040204020203" pitchFamily="34" charset="0"/>
              </a:defRPr>
            </a:lvl4pPr>
            <a:lvl5pPr marL="1828800" indent="0">
              <a:buNone/>
              <a:defRPr>
                <a:latin typeface="+mj-lt"/>
                <a:ea typeface="Segoe UI Black" panose="020B0A02040204020203" pitchFamily="34" charset="0"/>
              </a:defRPr>
            </a:lvl5pPr>
          </a:lstStyle>
          <a:p>
            <a:pPr lvl="0"/>
            <a:r>
              <a:rPr lang="en-US"/>
              <a:t>Insert section description/subtitle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E3F86D3-1CA5-4354-A133-0A6FDB938DAD}"/>
              </a:ext>
            </a:extLst>
          </p:cNvPr>
          <p:cNvCxnSpPr>
            <a:cxnSpLocks/>
          </p:cNvCxnSpPr>
          <p:nvPr userDrawn="1"/>
        </p:nvCxnSpPr>
        <p:spPr>
          <a:xfrm>
            <a:off x="700955" y="3291935"/>
            <a:ext cx="1494503" cy="0"/>
          </a:xfrm>
          <a:prstGeom prst="line">
            <a:avLst/>
          </a:prstGeom>
          <a:ln w="85725">
            <a:solidFill>
              <a:srgbClr val="D0B7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29">
            <a:extLst>
              <a:ext uri="{FF2B5EF4-FFF2-40B4-BE49-F238E27FC236}">
                <a16:creationId xmlns:a16="http://schemas.microsoft.com/office/drawing/2014/main" id="{9B1AED20-5C97-43CB-A75D-6831541ED5B4}"/>
              </a:ext>
            </a:extLst>
          </p:cNvPr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700955" y="412318"/>
            <a:ext cx="1232453" cy="645086"/>
          </a:xfrm>
          <a:blipFill>
            <a:blip r:embed="rId3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00175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26" Type="http://schemas.openxmlformats.org/officeDocument/2006/relationships/slideLayout" Target="../slideLayouts/slideLayout39.xml"/><Relationship Id="rId3" Type="http://schemas.openxmlformats.org/officeDocument/2006/relationships/slideLayout" Target="../slideLayouts/slideLayout16.xml"/><Relationship Id="rId21" Type="http://schemas.openxmlformats.org/officeDocument/2006/relationships/slideLayout" Target="../slideLayouts/slideLayout34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5" Type="http://schemas.openxmlformats.org/officeDocument/2006/relationships/slideLayout" Target="../slideLayouts/slideLayout38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2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23" Type="http://schemas.openxmlformats.org/officeDocument/2006/relationships/slideLayout" Target="../slideLayouts/slideLayout36.xml"/><Relationship Id="rId28" Type="http://schemas.openxmlformats.org/officeDocument/2006/relationships/theme" Target="../theme/theme3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slideLayout" Target="../slideLayouts/slideLayout35.xml"/><Relationship Id="rId27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505D64-C7B2-4140-B500-2C6A71B08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719" y="1"/>
            <a:ext cx="10972800" cy="16063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D6D92F-5205-4DB6-9397-B576B8E127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719" y="1825625"/>
            <a:ext cx="10972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41D16-0DD2-44EA-BEF0-8C26FEA772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AB6D7-E177-4FBD-AE7A-588147D83318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488C42-D417-4E4B-A8C9-A90DEA148A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5A060-41A4-4482-AEFE-3CE82652A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43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781" r:id="rId2"/>
    <p:sldLayoutId id="2147483779" r:id="rId3"/>
    <p:sldLayoutId id="2147483778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2"/>
          </a:solidFill>
          <a:latin typeface="Century Gothic" panose="020B0502020202020204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505D64-C7B2-4140-B500-2C6A71B08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719" y="1"/>
            <a:ext cx="10972800" cy="16063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D6D92F-5205-4DB6-9397-B576B8E127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719" y="1825625"/>
            <a:ext cx="10972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3466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705" r:id="rId2"/>
    <p:sldLayoutId id="2147483785" r:id="rId3"/>
    <p:sldLayoutId id="2147483704" r:id="rId4"/>
    <p:sldLayoutId id="2147483703" r:id="rId5"/>
    <p:sldLayoutId id="2147483702" r:id="rId6"/>
    <p:sldLayoutId id="2147483691" r:id="rId7"/>
    <p:sldLayoutId id="2147483692" r:id="rId8"/>
    <p:sldLayoutId id="214748377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2"/>
          </a:solidFill>
          <a:latin typeface="Century Gothic" panose="020B0502020202020204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505D64-C7B2-4140-B500-2C6A71B08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570450"/>
            <a:ext cx="11430000" cy="10297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D6D92F-5205-4DB6-9397-B576B8E127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828800"/>
            <a:ext cx="11430000" cy="4724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75202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699" r:id="rId3"/>
    <p:sldLayoutId id="2147483715" r:id="rId4"/>
    <p:sldLayoutId id="2147483750" r:id="rId5"/>
    <p:sldLayoutId id="2147483732" r:id="rId6"/>
    <p:sldLayoutId id="2147483714" r:id="rId7"/>
    <p:sldLayoutId id="2147483707" r:id="rId8"/>
    <p:sldLayoutId id="2147483706" r:id="rId9"/>
    <p:sldLayoutId id="2147483733" r:id="rId10"/>
    <p:sldLayoutId id="2147483749" r:id="rId11"/>
    <p:sldLayoutId id="2147483708" r:id="rId12"/>
    <p:sldLayoutId id="2147483709" r:id="rId13"/>
    <p:sldLayoutId id="2147483710" r:id="rId14"/>
    <p:sldLayoutId id="2147483716" r:id="rId15"/>
    <p:sldLayoutId id="2147483711" r:id="rId16"/>
    <p:sldLayoutId id="2147483731" r:id="rId17"/>
    <p:sldLayoutId id="2147483712" r:id="rId18"/>
    <p:sldLayoutId id="2147483783" r:id="rId19"/>
    <p:sldLayoutId id="2147483713" r:id="rId20"/>
    <p:sldLayoutId id="2147483736" r:id="rId21"/>
    <p:sldLayoutId id="2147483737" r:id="rId22"/>
    <p:sldLayoutId id="2147483718" r:id="rId23"/>
    <p:sldLayoutId id="2147483719" r:id="rId24"/>
    <p:sldLayoutId id="2147483720" r:id="rId25"/>
    <p:sldLayoutId id="2147483738" r:id="rId26"/>
    <p:sldLayoutId id="2147483721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240" userDrawn="1">
          <p15:clr>
            <a:srgbClr val="F26B43"/>
          </p15:clr>
        </p15:guide>
        <p15:guide id="3" orient="horz" pos="1008" userDrawn="1">
          <p15:clr>
            <a:srgbClr val="F26B43"/>
          </p15:clr>
        </p15:guide>
        <p15:guide id="4" orient="horz" pos="4128" userDrawn="1">
          <p15:clr>
            <a:srgbClr val="F26B43"/>
          </p15:clr>
        </p15:guide>
        <p15:guide id="5" pos="3840" userDrawn="1">
          <p15:clr>
            <a:srgbClr val="F26B43"/>
          </p15:clr>
        </p15:guide>
        <p15:guide id="6" pos="7440" userDrawn="1">
          <p15:clr>
            <a:srgbClr val="F26B43"/>
          </p15:clr>
        </p15:guide>
        <p15:guide id="7" orient="horz" pos="360" userDrawn="1">
          <p15:clr>
            <a:srgbClr val="F26B43"/>
          </p15:clr>
        </p15:guide>
        <p15:guide id="8" orient="horz" pos="192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505D64-C7B2-4140-B500-2C6A71B08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570450"/>
            <a:ext cx="11430000" cy="10297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D6D92F-5205-4DB6-9397-B576B8E127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828800"/>
            <a:ext cx="11430000" cy="4724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0401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84" r:id="rId2"/>
    <p:sldLayoutId id="2147483766" r:id="rId3"/>
    <p:sldLayoutId id="2147483772" r:id="rId4"/>
    <p:sldLayoutId id="2147483773" r:id="rId5"/>
    <p:sldLayoutId id="2147483769" r:id="rId6"/>
    <p:sldLayoutId id="2147483775" r:id="rId7"/>
    <p:sldLayoutId id="2147483782" r:id="rId8"/>
    <p:sldLayoutId id="2147483777" r:id="rId9"/>
    <p:sldLayoutId id="2147483770" r:id="rId10"/>
    <p:sldLayoutId id="21474837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bg1"/>
          </a:solidFill>
          <a:latin typeface="Century Gothic" panose="020B0502020202020204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240" userDrawn="1">
          <p15:clr>
            <a:srgbClr val="F26B43"/>
          </p15:clr>
        </p15:guide>
        <p15:guide id="3" orient="horz" pos="1008" userDrawn="1">
          <p15:clr>
            <a:srgbClr val="F26B43"/>
          </p15:clr>
        </p15:guide>
        <p15:guide id="4" orient="horz" pos="4128" userDrawn="1">
          <p15:clr>
            <a:srgbClr val="F26B43"/>
          </p15:clr>
        </p15:guide>
        <p15:guide id="5" pos="3840" userDrawn="1">
          <p15:clr>
            <a:srgbClr val="F26B43"/>
          </p15:clr>
        </p15:guide>
        <p15:guide id="6" pos="7440" userDrawn="1">
          <p15:clr>
            <a:srgbClr val="F26B43"/>
          </p15:clr>
        </p15:guide>
        <p15:guide id="7" orient="horz" pos="360" userDrawn="1">
          <p15:clr>
            <a:srgbClr val="F26B43"/>
          </p15:clr>
        </p15:guide>
        <p15:guide id="8" orient="horz" pos="1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nsus.gov/acs/www/data/data-tables-and-tools/data-profile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5" Type="http://schemas.openxmlformats.org/officeDocument/2006/relationships/hyperlink" Target="https://www.census.gov/programs-surveys/acs/technical-documentation/table-shells.html" TargetMode="External"/><Relationship Id="rId4" Type="http://schemas.openxmlformats.org/officeDocument/2006/relationships/hyperlink" Target="https://www.census.gov/content/dam/Census/programs-surveys/acs/news/Events/20250723_Using%20ACS%20Data%20for%20Grant%20Writing.pdf#page=1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cag.ca.gov/sites/default/files/2024-05/23-3109-acs-2022-1-year-estimates.pdf" TargetMode="External"/><Relationship Id="rId7" Type="http://schemas.openxmlformats.org/officeDocument/2006/relationships/image" Target="../media/image22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05A18-DC36-4F87-AB51-9CAF8FA21B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9262" y="1170039"/>
            <a:ext cx="9347323" cy="2258961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Working with Census Data in R: Analyzing and Visualizing Trends: </a:t>
            </a:r>
            <a:r>
              <a:rPr lang="en-US" sz="4000" dirty="0"/>
              <a:t>Pre-Session Warm-Up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DF3788-0416-428A-859D-50ED639748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8/26/2025</a:t>
            </a:r>
          </a:p>
          <a:p>
            <a:r>
              <a:rPr lang="en-US" dirty="0"/>
              <a:t>Echo Zheng | Demographics and Growth Vision</a:t>
            </a:r>
          </a:p>
        </p:txBody>
      </p:sp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19A03F00-207B-2739-B779-2432D7E68E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57798"/>
            <a:ext cx="4038600" cy="1346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45845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52B4E-8819-BCBC-F198-3E3A9CCC3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 ways to find my ACS variables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744EB-0ABF-B06D-6786-7C369A425E7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 Census </a:t>
            </a:r>
            <a:r>
              <a:rPr lang="en-US" dirty="0">
                <a:hlinkClick r:id="rId3"/>
              </a:rPr>
              <a:t>Data Profiles</a:t>
            </a:r>
            <a:endParaRPr lang="en-US" dirty="0"/>
          </a:p>
          <a:p>
            <a:pPr lvl="1"/>
            <a:r>
              <a:rPr lang="en-US" dirty="0"/>
              <a:t>See </a:t>
            </a:r>
            <a:r>
              <a:rPr lang="en-US" dirty="0">
                <a:hlinkClick r:id="rId4"/>
              </a:rPr>
              <a:t>detailed steps</a:t>
            </a:r>
            <a:r>
              <a:rPr lang="en-US" dirty="0"/>
              <a:t> here</a:t>
            </a:r>
          </a:p>
          <a:p>
            <a:pPr lvl="1"/>
            <a:r>
              <a:rPr lang="en-US" dirty="0"/>
              <a:t>Four separate data profiles providing a broad overview of key demographic, social, economic, and housing characteristics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2. SCAG’s curated list of commonly used variables</a:t>
            </a:r>
          </a:p>
          <a:p>
            <a:pPr lvl="1"/>
            <a:r>
              <a:rPr lang="en-US" dirty="0"/>
              <a:t>See useful_2023_census_vars_Kkguide.xlsx</a:t>
            </a:r>
          </a:p>
          <a:p>
            <a:pPr lvl="1"/>
            <a:r>
              <a:rPr lang="en-US" dirty="0"/>
              <a:t>See a complete list of variables </a:t>
            </a:r>
            <a:r>
              <a:rPr lang="en-US" dirty="0">
                <a:hlinkClick r:id="rId5"/>
              </a:rPr>
              <a:t>here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519891-74A0-8C29-3210-3542DE9470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88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A1BDE5-72EB-93AC-62B2-0A876E6FE5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6D1EC-ADE1-C70D-E5FF-B4B52550D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 ways to find my ACS variables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3647C1-4993-2DE9-0C2B-78CDFAA1DFA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0999" y="1828800"/>
            <a:ext cx="4268003" cy="47243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3. Publication with source variables indicated</a:t>
            </a:r>
          </a:p>
          <a:p>
            <a:pPr lvl="1"/>
            <a:r>
              <a:rPr lang="en-US" dirty="0"/>
              <a:t>See </a:t>
            </a:r>
            <a:r>
              <a:rPr lang="en-US" dirty="0">
                <a:hlinkClick r:id="rId3"/>
              </a:rPr>
              <a:t>SCAG’s report on ACS 2022 1-year estimates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4. </a:t>
            </a:r>
            <a:r>
              <a:rPr lang="en-US" b="1" dirty="0"/>
              <a:t>Do it in R! 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3F5C7E-C969-5CB8-FD6E-7F227FC748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E54361-A32E-C924-034F-1A19E86F6C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2014" y="2112746"/>
            <a:ext cx="5308986" cy="33734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1D8023-7E3C-11BD-4278-747651114F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4760" y="2218624"/>
            <a:ext cx="1940531" cy="2503911"/>
          </a:xfrm>
          <a:prstGeom prst="rect">
            <a:avLst/>
          </a:prstGeom>
        </p:spPr>
      </p:pic>
      <p:pic>
        <p:nvPicPr>
          <p:cNvPr id="10" name="Graphic 9" descr="Thumbs up sign with solid fill">
            <a:extLst>
              <a:ext uri="{FF2B5EF4-FFF2-40B4-BE49-F238E27FC236}">
                <a16:creationId xmlns:a16="http://schemas.microsoft.com/office/drawing/2014/main" id="{DE7B5897-93B2-FBF1-DC2D-08269B3705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616467" y="4919310"/>
            <a:ext cx="492493" cy="492493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AA85849F-E0F4-7206-C81A-F5BD8FD13EA8}"/>
              </a:ext>
            </a:extLst>
          </p:cNvPr>
          <p:cNvSpPr/>
          <p:nvPr/>
        </p:nvSpPr>
        <p:spPr>
          <a:xfrm rot="4921814" flipH="1">
            <a:off x="8024037" y="5474016"/>
            <a:ext cx="302799" cy="21486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631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116FD-4F9A-2C5F-1DC6-7A4D1801B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Started in 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77D5E6-7CEA-2B9D-019A-6565A935EBB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 ToolboxTuesday-SCAG-Aug2025.R in </a:t>
            </a:r>
            <a:r>
              <a:rPr lang="en-US" dirty="0" err="1"/>
              <a:t>Rstudio</a:t>
            </a:r>
            <a:endParaRPr lang="en-US" dirty="0"/>
          </a:p>
          <a:p>
            <a:r>
              <a:rPr lang="en-US" dirty="0"/>
              <a:t>Run a line of code:</a:t>
            </a:r>
          </a:p>
          <a:p>
            <a:pPr lvl="1"/>
            <a:r>
              <a:rPr lang="en-US" dirty="0"/>
              <a:t>Type into console:   &gt; print(“hello world”)</a:t>
            </a:r>
          </a:p>
          <a:p>
            <a:pPr lvl="1"/>
            <a:r>
              <a:rPr lang="en-US" dirty="0"/>
              <a:t>In script file: Select text, or place cursor on a line -&gt; Click “Run,” press </a:t>
            </a:r>
            <a:r>
              <a:rPr lang="en-US" dirty="0" err="1"/>
              <a:t>Ctrl+R</a:t>
            </a:r>
            <a:r>
              <a:rPr lang="en-US" dirty="0"/>
              <a:t>/</a:t>
            </a:r>
            <a:r>
              <a:rPr lang="en-US" dirty="0" err="1"/>
              <a:t>Ctrl+Enter</a:t>
            </a:r>
            <a:r>
              <a:rPr lang="en-US" dirty="0"/>
              <a:t>/</a:t>
            </a:r>
            <a:r>
              <a:rPr lang="en-US" dirty="0" err="1"/>
              <a:t>Cmd+R</a:t>
            </a:r>
            <a:endParaRPr lang="en-US" dirty="0"/>
          </a:p>
          <a:p>
            <a:pPr lvl="1"/>
            <a:r>
              <a:rPr lang="en-US" dirty="0"/>
              <a:t>Know the directory where you keep your files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FAA8C1-C0E5-AADB-A211-EF86386E9A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06061"/>
      </p:ext>
    </p:extLst>
  </p:cSld>
  <p:clrMapOvr>
    <a:masterClrMapping/>
  </p:clrMapOvr>
</p:sld>
</file>

<file path=ppt/theme/theme1.xml><?xml version="1.0" encoding="utf-8"?>
<a:theme xmlns:a="http://schemas.openxmlformats.org/drawingml/2006/main" name="COVERS">
  <a:themeElements>
    <a:clrScheme name="SCAG-Report">
      <a:dk1>
        <a:srgbClr val="033E51"/>
      </a:dk1>
      <a:lt1>
        <a:sysClr val="window" lastClr="FFFFFF"/>
      </a:lt1>
      <a:dk2>
        <a:srgbClr val="3E6079"/>
      </a:dk2>
      <a:lt2>
        <a:srgbClr val="E7E6E6"/>
      </a:lt2>
      <a:accent1>
        <a:srgbClr val="BF7129"/>
      </a:accent1>
      <a:accent2>
        <a:srgbClr val="6B485F"/>
      </a:accent2>
      <a:accent3>
        <a:srgbClr val="579E9E"/>
      </a:accent3>
      <a:accent4>
        <a:srgbClr val="A63E26"/>
      </a:accent4>
      <a:accent5>
        <a:srgbClr val="82A34D"/>
      </a:accent5>
      <a:accent6>
        <a:srgbClr val="8F245C"/>
      </a:accent6>
      <a:hlink>
        <a:srgbClr val="00AEEF"/>
      </a:hlink>
      <a:folHlink>
        <a:srgbClr val="954F72"/>
      </a:folHlink>
    </a:clrScheme>
    <a:fontScheme name="Segoe UI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AGTemplate2022.potx" id="{C07D815C-85F4-40C6-838E-8B2C44412EC3}" vid="{2C939B84-66C2-4B1F-B68E-370EB0B967A3}"/>
    </a:ext>
  </a:extLst>
</a:theme>
</file>

<file path=ppt/theme/theme2.xml><?xml version="1.0" encoding="utf-8"?>
<a:theme xmlns:a="http://schemas.openxmlformats.org/drawingml/2006/main" name="DIVIDERS">
  <a:themeElements>
    <a:clrScheme name="SCAG-Report">
      <a:dk1>
        <a:srgbClr val="033E51"/>
      </a:dk1>
      <a:lt1>
        <a:sysClr val="window" lastClr="FFFFFF"/>
      </a:lt1>
      <a:dk2>
        <a:srgbClr val="3E6079"/>
      </a:dk2>
      <a:lt2>
        <a:srgbClr val="E7E6E6"/>
      </a:lt2>
      <a:accent1>
        <a:srgbClr val="BF7129"/>
      </a:accent1>
      <a:accent2>
        <a:srgbClr val="6B485F"/>
      </a:accent2>
      <a:accent3>
        <a:srgbClr val="579E9E"/>
      </a:accent3>
      <a:accent4>
        <a:srgbClr val="A63E26"/>
      </a:accent4>
      <a:accent5>
        <a:srgbClr val="82A34D"/>
      </a:accent5>
      <a:accent6>
        <a:srgbClr val="8F245C"/>
      </a:accent6>
      <a:hlink>
        <a:srgbClr val="00AEEF"/>
      </a:hlink>
      <a:folHlink>
        <a:srgbClr val="954F72"/>
      </a:folHlink>
    </a:clrScheme>
    <a:fontScheme name="Segoe UI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AGTemplate2022.potx" id="{C07D815C-85F4-40C6-838E-8B2C44412EC3}" vid="{82E21553-62A0-402A-B5CC-A0AA08AC361E}"/>
    </a:ext>
  </a:extLst>
</a:theme>
</file>

<file path=ppt/theme/theme3.xml><?xml version="1.0" encoding="utf-8"?>
<a:theme xmlns:a="http://schemas.openxmlformats.org/drawingml/2006/main" name="CONTENT">
  <a:themeElements>
    <a:clrScheme name="SCAG-Report">
      <a:dk1>
        <a:srgbClr val="033E51"/>
      </a:dk1>
      <a:lt1>
        <a:sysClr val="window" lastClr="FFFFFF"/>
      </a:lt1>
      <a:dk2>
        <a:srgbClr val="3E6079"/>
      </a:dk2>
      <a:lt2>
        <a:srgbClr val="E7E6E6"/>
      </a:lt2>
      <a:accent1>
        <a:srgbClr val="BF7129"/>
      </a:accent1>
      <a:accent2>
        <a:srgbClr val="6B485F"/>
      </a:accent2>
      <a:accent3>
        <a:srgbClr val="579E9E"/>
      </a:accent3>
      <a:accent4>
        <a:srgbClr val="A63E26"/>
      </a:accent4>
      <a:accent5>
        <a:srgbClr val="82A34D"/>
      </a:accent5>
      <a:accent6>
        <a:srgbClr val="8F245C"/>
      </a:accent6>
      <a:hlink>
        <a:srgbClr val="00AEEF"/>
      </a:hlink>
      <a:folHlink>
        <a:srgbClr val="954F72"/>
      </a:folHlink>
    </a:clrScheme>
    <a:fontScheme name="Segoe UI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AGTemplate2022.potx" id="{C07D815C-85F4-40C6-838E-8B2C44412EC3}" vid="{CA7FE152-AEC3-4AD4-AC45-7DFC5D78AD9B}"/>
    </a:ext>
  </a:extLst>
</a:theme>
</file>

<file path=ppt/theme/theme4.xml><?xml version="1.0" encoding="utf-8"?>
<a:theme xmlns:a="http://schemas.openxmlformats.org/drawingml/2006/main" name="SCAG 101">
  <a:themeElements>
    <a:clrScheme name="SCAG-Report">
      <a:dk1>
        <a:srgbClr val="033E51"/>
      </a:dk1>
      <a:lt1>
        <a:sysClr val="window" lastClr="FFFFFF"/>
      </a:lt1>
      <a:dk2>
        <a:srgbClr val="3E6079"/>
      </a:dk2>
      <a:lt2>
        <a:srgbClr val="E7E6E6"/>
      </a:lt2>
      <a:accent1>
        <a:srgbClr val="BF7129"/>
      </a:accent1>
      <a:accent2>
        <a:srgbClr val="6B485F"/>
      </a:accent2>
      <a:accent3>
        <a:srgbClr val="579E9E"/>
      </a:accent3>
      <a:accent4>
        <a:srgbClr val="A63E26"/>
      </a:accent4>
      <a:accent5>
        <a:srgbClr val="82A34D"/>
      </a:accent5>
      <a:accent6>
        <a:srgbClr val="8F245C"/>
      </a:accent6>
      <a:hlink>
        <a:srgbClr val="00AEEF"/>
      </a:hlink>
      <a:folHlink>
        <a:srgbClr val="954F72"/>
      </a:folHlink>
    </a:clrScheme>
    <a:fontScheme name="Segoe UI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AGTemplate2022.potx" id="{C07D815C-85F4-40C6-838E-8B2C44412EC3}" vid="{82EFBF26-445B-4522-97C4-4DC17FE88A3C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43BC591E44EA4190F4A5A39B373F10" ma:contentTypeVersion="19" ma:contentTypeDescription="Create a new document." ma:contentTypeScope="" ma:versionID="2d753ee43cd82e0308bc9b08fc209bc0">
  <xsd:schema xmlns:xsd="http://www.w3.org/2001/XMLSchema" xmlns:xs="http://www.w3.org/2001/XMLSchema" xmlns:p="http://schemas.microsoft.com/office/2006/metadata/properties" xmlns:ns2="112693fd-ee3f-4a80-a395-9c45324ba524" xmlns:ns3="b93148a0-7c15-4773-bb58-270547bf40cb" targetNamespace="http://schemas.microsoft.com/office/2006/metadata/properties" ma:root="true" ma:fieldsID="3094e47cfc5f94b9c6737627836aa4b5" ns2:_="" ns3:_="">
    <xsd:import namespace="112693fd-ee3f-4a80-a395-9c45324ba524"/>
    <xsd:import namespace="b93148a0-7c15-4773-bb58-270547bf40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2693fd-ee3f-4a80-a395-9c45324ba5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046e92d8-d189-4dbe-9e5d-bbe89fcde1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3148a0-7c15-4773-bb58-270547bf40c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c444c41a-d28c-4703-859c-0b226b951f2a}" ma:internalName="TaxCatchAll" ma:showField="CatchAllData" ma:web="b93148a0-7c15-4773-bb58-270547bf40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93148a0-7c15-4773-bb58-270547bf40cb">
      <UserInfo>
        <DisplayName>Alison Linder</DisplayName>
        <AccountId>277</AccountId>
        <AccountType/>
      </UserInfo>
    </SharedWithUsers>
    <lcf76f155ced4ddcb4097134ff3c332f xmlns="112693fd-ee3f-4a80-a395-9c45324ba524">
      <Terms xmlns="http://schemas.microsoft.com/office/infopath/2007/PartnerControls"/>
    </lcf76f155ced4ddcb4097134ff3c332f>
    <TaxCatchAll xmlns="b93148a0-7c15-4773-bb58-270547bf40cb" xsi:nil="true"/>
  </documentManagement>
</p:properties>
</file>

<file path=customXml/itemProps1.xml><?xml version="1.0" encoding="utf-8"?>
<ds:datastoreItem xmlns:ds="http://schemas.openxmlformats.org/officeDocument/2006/customXml" ds:itemID="{D173DC3C-B4D3-4DF1-AAF7-0273B724465A}"/>
</file>

<file path=customXml/itemProps2.xml><?xml version="1.0" encoding="utf-8"?>
<ds:datastoreItem xmlns:ds="http://schemas.openxmlformats.org/officeDocument/2006/customXml" ds:itemID="{F7A14E97-3553-4E5F-B05C-4AB254A219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31774C-44A5-4618-AAF2-34B55CA9904C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purl.org/dc/dcmitype/"/>
    <ds:schemaRef ds:uri="http://www.w3.org/XML/1998/namespace"/>
    <ds:schemaRef ds:uri="85bfbe1d-9a53-4c73-b0e5-40fb9a4f6a99"/>
    <ds:schemaRef ds:uri="604667d6-067e-4a02-b828-72517c00a185"/>
    <ds:schemaRef ds:uri="http://schemas.openxmlformats.org/package/2006/metadata/core-properties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SCAGTemplate2022</Template>
  <TotalTime>1237</TotalTime>
  <Words>180</Words>
  <Application>Microsoft Office PowerPoint</Application>
  <PresentationFormat>Widescreen</PresentationFormat>
  <Paragraphs>26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Century Gothic</vt:lpstr>
      <vt:lpstr>Segoe UI</vt:lpstr>
      <vt:lpstr>COVERS</vt:lpstr>
      <vt:lpstr>DIVIDERS</vt:lpstr>
      <vt:lpstr>CONTENT</vt:lpstr>
      <vt:lpstr>SCAG 101</vt:lpstr>
      <vt:lpstr>Working with Census Data in R: Analyzing and Visualizing Trends: Pre-Session Warm-Up</vt:lpstr>
      <vt:lpstr>Four ways to find my ACS variables</vt:lpstr>
      <vt:lpstr>Four ways to find my ACS variables</vt:lpstr>
      <vt:lpstr>Getting Started in 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Regional Data Platform</dc:title>
  <dc:creator>Tom M. Vo</dc:creator>
  <cp:lastModifiedBy>Echo Zheng</cp:lastModifiedBy>
  <cp:revision>4</cp:revision>
  <dcterms:created xsi:type="dcterms:W3CDTF">2022-07-19T18:26:23Z</dcterms:created>
  <dcterms:modified xsi:type="dcterms:W3CDTF">2025-08-19T18:17:13Z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0x0101007C43BC591E44EA4190F4A5A39B373F10</vt:lpwstr>
  </property>
  <property fmtid="{D5CDD505-2E9C-101B-9397-08002B2CF9AE}" pid="3" name="MediaServiceImageTags">
    <vt:lpwstr/>
  </property>
</Properties>
</file>